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1" r:id="rId1"/>
  </p:sldMasterIdLst>
  <p:notesMasterIdLst>
    <p:notesMasterId r:id="rId7"/>
  </p:notesMasterIdLst>
  <p:sldIdLst>
    <p:sldId id="269" r:id="rId2"/>
    <p:sldId id="270" r:id="rId3"/>
    <p:sldId id="271" r:id="rId4"/>
    <p:sldId id="272" r:id="rId5"/>
    <p:sldId id="273" r:id="rId6"/>
  </p:sldIdLst>
  <p:sldSz cx="12188825" cy="6858000"/>
  <p:notesSz cx="6858000" cy="9144000"/>
  <p:embeddedFontLst>
    <p:embeddedFont>
      <p:font typeface="Montserrat" panose="020B0604020202020204" charset="0"/>
      <p:regular r:id="rId8"/>
      <p:bold r:id="rId9"/>
      <p:italic r:id="rId10"/>
      <p:boldItalic r:id="rId11"/>
    </p:embeddedFont>
    <p:embeddedFont>
      <p:font typeface="Roboto" panose="020B060402020202020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Lato" panose="020B0604020202020204" charset="0"/>
      <p:regular r:id="rId20"/>
      <p:bold r:id="rId21"/>
      <p:italic r:id="rId22"/>
      <p:boldItalic r:id="rId23"/>
    </p:embeddedFont>
    <p:embeddedFont>
      <p:font typeface="Century Gothic" panose="020B050202020202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37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9FE159C-0DC0-46B7-B292-FA2150638719}">
  <a:tblStyle styleId="{09FE159C-0DC0-46B7-B292-FA215063871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4014D45-0C19-48D4-8817-EFA1D5DC7DBE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2D248B1-1804-44D8-9B0F-9582FD26CE0E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32" y="408"/>
      </p:cViewPr>
      <p:guideLst>
        <p:guide orient="horz" pos="2160"/>
        <p:guide pos="2880"/>
        <p:guide orient="horz" pos="1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font" Target="fonts/font19.fntdata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presProps" Target="presProp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font" Target="fonts/font20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3a55ba09368_0_9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3a55ba09368_0_9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g38658f43b13_0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Google Shape;596;g38658f43b13_0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g38658f43b13_0_6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0" name="Google Shape;620;g38658f43b13_0_6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8658f43b13_0_7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7" name="Google Shape;647;g38658f43b13_0_7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g38658f43b13_0_9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2" name="Google Shape;672;g38658f43b13_0_9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609441" y="274638"/>
            <a:ext cx="1096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609441" y="1600200"/>
            <a:ext cx="109698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09441" y="6356350"/>
            <a:ext cx="2844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4164515" y="6356350"/>
            <a:ext cx="3859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735325" y="6356350"/>
            <a:ext cx="2844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ctrTitle"/>
          </p:nvPr>
        </p:nvSpPr>
        <p:spPr>
          <a:xfrm>
            <a:off x="415503" y="992767"/>
            <a:ext cx="11357700" cy="273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  <a:defRPr sz="69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ubTitle" idx="1"/>
          </p:nvPr>
        </p:nvSpPr>
        <p:spPr>
          <a:xfrm>
            <a:off x="415492" y="3778833"/>
            <a:ext cx="11357700" cy="10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11293669" y="6217623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399891" scaled="0"/>
        </a:gra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2434591" y="555807"/>
            <a:ext cx="7319700" cy="77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8" name="Google Shape;28;p5" title="Logo-01-email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7853" y="6227480"/>
            <a:ext cx="886013" cy="37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Gradient Alt.">
  <p:cSld name="Big Image + Text Gradient Alt.">
    <p:bg>
      <p:bgPr>
        <a:gradFill>
          <a:gsLst>
            <a:gs pos="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7419630" y="2144356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sz="4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7419630" y="4005822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" name="Google Shape;33;p6"/>
          <p:cNvSpPr>
            <a:spLocks noGrp="1"/>
          </p:cNvSpPr>
          <p:nvPr>
            <p:ph type="pic" idx="2"/>
          </p:nvPr>
        </p:nvSpPr>
        <p:spPr>
          <a:xfrm>
            <a:off x="-3729358" y="1342397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grpSp>
        <p:nvGrpSpPr>
          <p:cNvPr id="34" name="Google Shape;34;p6"/>
          <p:cNvGrpSpPr/>
          <p:nvPr/>
        </p:nvGrpSpPr>
        <p:grpSpPr>
          <a:xfrm>
            <a:off x="898484" y="790214"/>
            <a:ext cx="762799" cy="169899"/>
            <a:chOff x="1177724" y="1006843"/>
            <a:chExt cx="1287424" cy="286653"/>
          </a:xfrm>
        </p:grpSpPr>
        <p:sp>
          <p:nvSpPr>
            <p:cNvPr id="35" name="Google Shape;35;p6"/>
            <p:cNvSpPr/>
            <p:nvPr/>
          </p:nvSpPr>
          <p:spPr>
            <a:xfrm>
              <a:off x="1177724" y="1006996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6"/>
            <p:cNvSpPr/>
            <p:nvPr/>
          </p:nvSpPr>
          <p:spPr>
            <a:xfrm>
              <a:off x="1678186" y="1006843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6"/>
            <p:cNvSpPr/>
            <p:nvPr/>
          </p:nvSpPr>
          <p:spPr>
            <a:xfrm>
              <a:off x="2178648" y="1006843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8" name="Google Shape;38;p6" descr="A grey and white paper clip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-5184639" flipH="1">
            <a:off x="7212868" y="4285637"/>
            <a:ext cx="4763011" cy="514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6" descr="A white rectangular objec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936917">
            <a:off x="2571096" y="-1259865"/>
            <a:ext cx="371401" cy="1985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6" descr="A black and white image of a black and white arch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940005" flipH="1">
            <a:off x="11786590" y="1113235"/>
            <a:ext cx="247540" cy="836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6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7853" y="6227480"/>
            <a:ext cx="886013" cy="37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page Gradient">
  <p:cSld name="Endpage Gradient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ftr" idx="11"/>
          </p:nvPr>
        </p:nvSpPr>
        <p:spPr>
          <a:xfrm>
            <a:off x="1757844" y="6365058"/>
            <a:ext cx="2577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7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5409757" y="1579959"/>
            <a:ext cx="6397500" cy="3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Arial"/>
              <a:buNone/>
              <a:defRPr sz="7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6" name="Google Shape;46;p7" descr="A white rectangular object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2700000" flipH="1">
            <a:off x="12280655" y="-1183263"/>
            <a:ext cx="371401" cy="1985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7" descr="A grey and white paper clip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4931332" y="4477533"/>
            <a:ext cx="3901537" cy="421320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" name="Google Shape;48;p7"/>
          <p:cNvGrpSpPr/>
          <p:nvPr/>
        </p:nvGrpSpPr>
        <p:grpSpPr>
          <a:xfrm>
            <a:off x="10336629" y="5591264"/>
            <a:ext cx="1014233" cy="225883"/>
            <a:chOff x="1177724" y="1006843"/>
            <a:chExt cx="1287424" cy="286653"/>
          </a:xfrm>
        </p:grpSpPr>
        <p:sp>
          <p:nvSpPr>
            <p:cNvPr id="49" name="Google Shape;49;p7"/>
            <p:cNvSpPr/>
            <p:nvPr/>
          </p:nvSpPr>
          <p:spPr>
            <a:xfrm>
              <a:off x="1177724" y="1006996"/>
              <a:ext cx="286500" cy="286500"/>
            </a:xfrm>
            <a:prstGeom prst="ellipse">
              <a:avLst/>
            </a:prstGeom>
            <a:noFill/>
            <a:ln w="762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7"/>
            <p:cNvSpPr/>
            <p:nvPr/>
          </p:nvSpPr>
          <p:spPr>
            <a:xfrm>
              <a:off x="1678186" y="1006843"/>
              <a:ext cx="286500" cy="286500"/>
            </a:xfrm>
            <a:prstGeom prst="ellipse">
              <a:avLst/>
            </a:prstGeom>
            <a:noFill/>
            <a:ln w="762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7"/>
            <p:cNvSpPr/>
            <p:nvPr/>
          </p:nvSpPr>
          <p:spPr>
            <a:xfrm>
              <a:off x="2178648" y="1006843"/>
              <a:ext cx="286500" cy="286500"/>
            </a:xfrm>
            <a:prstGeom prst="ellipse">
              <a:avLst/>
            </a:prstGeom>
            <a:noFill/>
            <a:ln w="762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Google Shape;52;p7"/>
          <p:cNvSpPr>
            <a:spLocks noGrp="1"/>
          </p:cNvSpPr>
          <p:nvPr>
            <p:ph type="pic" idx="2"/>
          </p:nvPr>
        </p:nvSpPr>
        <p:spPr>
          <a:xfrm>
            <a:off x="910318" y="-1580448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53" name="Google Shape;53;p7" descr="A black and white image of a black and white arch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386200" y="4468"/>
            <a:ext cx="247540" cy="836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7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+ Descriptions light">
  <p:cSld name="Images + Descriptions light">
    <p:bg>
      <p:bgPr>
        <a:solidFill>
          <a:schemeClr val="l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8"/>
          <p:cNvSpPr txBox="1">
            <a:spLocks noGrp="1"/>
          </p:cNvSpPr>
          <p:nvPr>
            <p:ph type="body" idx="1"/>
          </p:nvPr>
        </p:nvSpPr>
        <p:spPr>
          <a:xfrm>
            <a:off x="656317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None/>
              <a:defRPr sz="20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2"/>
          </p:nvPr>
        </p:nvSpPr>
        <p:spPr>
          <a:xfrm>
            <a:off x="656317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4400"/>
              <a:buFont typeface="Arial"/>
              <a:buNone/>
              <a:defRPr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3"/>
          </p:nvPr>
        </p:nvSpPr>
        <p:spPr>
          <a:xfrm>
            <a:off x="8340581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None/>
              <a:defRPr sz="20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body" idx="4"/>
          </p:nvPr>
        </p:nvSpPr>
        <p:spPr>
          <a:xfrm>
            <a:off x="8340581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5"/>
          </p:nvPr>
        </p:nvSpPr>
        <p:spPr>
          <a:xfrm>
            <a:off x="4498449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None/>
              <a:defRPr sz="20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body" idx="6"/>
          </p:nvPr>
        </p:nvSpPr>
        <p:spPr>
          <a:xfrm>
            <a:off x="4498449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200"/>
              <a:buChar char="•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>
            <a:spLocks noGrp="1"/>
          </p:cNvSpPr>
          <p:nvPr>
            <p:ph type="pic" idx="7"/>
          </p:nvPr>
        </p:nvSpPr>
        <p:spPr>
          <a:xfrm>
            <a:off x="656316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8"/>
          <p:cNvSpPr>
            <a:spLocks noGrp="1"/>
          </p:cNvSpPr>
          <p:nvPr>
            <p:ph type="pic" idx="8"/>
          </p:nvPr>
        </p:nvSpPr>
        <p:spPr>
          <a:xfrm>
            <a:off x="4498449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" name="Google Shape;66;p8"/>
          <p:cNvSpPr>
            <a:spLocks noGrp="1"/>
          </p:cNvSpPr>
          <p:nvPr>
            <p:ph type="pic" idx="9"/>
          </p:nvPr>
        </p:nvSpPr>
        <p:spPr>
          <a:xfrm>
            <a:off x="8340581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67" name="Google Shape;67;p8" descr="A pink and purple circle with black center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-5400000">
            <a:off x="10698569" y="446488"/>
            <a:ext cx="221692" cy="86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8" descr="A purple and black logo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412712" y="5413342"/>
            <a:ext cx="324831" cy="110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8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page Dark">
  <p:cSld name="Endpage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9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9"/>
          <p:cNvSpPr txBox="1">
            <a:spLocks noGrp="1"/>
          </p:cNvSpPr>
          <p:nvPr>
            <p:ph type="title"/>
          </p:nvPr>
        </p:nvSpPr>
        <p:spPr>
          <a:xfrm>
            <a:off x="5409757" y="1579959"/>
            <a:ext cx="6397500" cy="3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Arial"/>
              <a:buNone/>
              <a:defRPr sz="7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9"/>
          <p:cNvSpPr>
            <a:spLocks noGrp="1"/>
          </p:cNvSpPr>
          <p:nvPr>
            <p:ph type="pic" idx="2"/>
          </p:nvPr>
        </p:nvSpPr>
        <p:spPr>
          <a:xfrm>
            <a:off x="910318" y="-1580448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74" name="Google Shape;74;p9" descr="A pink and purple circle with black center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 rot="-5400000">
            <a:off x="10576692" y="5305336"/>
            <a:ext cx="223787" cy="876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9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Statement + Images">
  <p:cSld name="Big Statement + Images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>
            <a:spLocks noGrp="1"/>
          </p:cNvSpPr>
          <p:nvPr>
            <p:ph type="title"/>
          </p:nvPr>
        </p:nvSpPr>
        <p:spPr>
          <a:xfrm>
            <a:off x="1022084" y="1579959"/>
            <a:ext cx="6397500" cy="3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Arial"/>
              <a:buNone/>
              <a:defRPr sz="7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9" name="Google Shape;79;p10"/>
          <p:cNvSpPr/>
          <p:nvPr/>
        </p:nvSpPr>
        <p:spPr>
          <a:xfrm>
            <a:off x="1177417" y="1006996"/>
            <a:ext cx="286200" cy="286500"/>
          </a:xfrm>
          <a:prstGeom prst="ellipse">
            <a:avLst/>
          </a:prstGeom>
          <a:noFill/>
          <a:ln w="984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0"/>
          <p:cNvSpPr/>
          <p:nvPr/>
        </p:nvSpPr>
        <p:spPr>
          <a:xfrm>
            <a:off x="1677749" y="1006843"/>
            <a:ext cx="286200" cy="286500"/>
          </a:xfrm>
          <a:prstGeom prst="ellipse">
            <a:avLst/>
          </a:prstGeom>
          <a:noFill/>
          <a:ln w="984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0"/>
          <p:cNvSpPr/>
          <p:nvPr/>
        </p:nvSpPr>
        <p:spPr>
          <a:xfrm>
            <a:off x="2178081" y="1006843"/>
            <a:ext cx="286200" cy="286500"/>
          </a:xfrm>
          <a:prstGeom prst="ellipse">
            <a:avLst/>
          </a:prstGeom>
          <a:noFill/>
          <a:ln w="984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0"/>
          <p:cNvSpPr>
            <a:spLocks noGrp="1"/>
          </p:cNvSpPr>
          <p:nvPr>
            <p:ph type="pic" idx="2"/>
          </p:nvPr>
        </p:nvSpPr>
        <p:spPr>
          <a:xfrm>
            <a:off x="9563440" y="-119825"/>
            <a:ext cx="2220300" cy="1269900"/>
          </a:xfrm>
          <a:prstGeom prst="roundRect">
            <a:avLst>
              <a:gd name="adj" fmla="val 9462"/>
            </a:avLst>
          </a:prstGeom>
          <a:noFill/>
          <a:ln w="476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10"/>
          <p:cNvSpPr>
            <a:spLocks noGrp="1"/>
          </p:cNvSpPr>
          <p:nvPr>
            <p:ph type="pic" idx="3"/>
          </p:nvPr>
        </p:nvSpPr>
        <p:spPr>
          <a:xfrm>
            <a:off x="9563439" y="1329308"/>
            <a:ext cx="2220300" cy="1269900"/>
          </a:xfrm>
          <a:prstGeom prst="roundRect">
            <a:avLst>
              <a:gd name="adj" fmla="val 9462"/>
            </a:avLst>
          </a:prstGeom>
          <a:noFill/>
          <a:ln w="476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4" name="Google Shape;84;p10"/>
          <p:cNvSpPr>
            <a:spLocks noGrp="1"/>
          </p:cNvSpPr>
          <p:nvPr>
            <p:ph type="pic" idx="4"/>
          </p:nvPr>
        </p:nvSpPr>
        <p:spPr>
          <a:xfrm>
            <a:off x="9563438" y="2778441"/>
            <a:ext cx="2220300" cy="1269900"/>
          </a:xfrm>
          <a:prstGeom prst="roundRect">
            <a:avLst>
              <a:gd name="adj" fmla="val 9462"/>
            </a:avLst>
          </a:prstGeom>
          <a:noFill/>
          <a:ln w="476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5" name="Google Shape;85;p10"/>
          <p:cNvSpPr>
            <a:spLocks noGrp="1"/>
          </p:cNvSpPr>
          <p:nvPr>
            <p:ph type="pic" idx="5"/>
          </p:nvPr>
        </p:nvSpPr>
        <p:spPr>
          <a:xfrm>
            <a:off x="9563437" y="4227574"/>
            <a:ext cx="2220300" cy="1269900"/>
          </a:xfrm>
          <a:prstGeom prst="roundRect">
            <a:avLst>
              <a:gd name="adj" fmla="val 9462"/>
            </a:avLst>
          </a:prstGeom>
          <a:noFill/>
          <a:ln w="476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0"/>
          <p:cNvSpPr>
            <a:spLocks noGrp="1"/>
          </p:cNvSpPr>
          <p:nvPr>
            <p:ph type="pic" idx="6"/>
          </p:nvPr>
        </p:nvSpPr>
        <p:spPr>
          <a:xfrm>
            <a:off x="9563436" y="5676705"/>
            <a:ext cx="2220300" cy="1269900"/>
          </a:xfrm>
          <a:prstGeom prst="roundRect">
            <a:avLst>
              <a:gd name="adj" fmla="val 9462"/>
            </a:avLst>
          </a:prstGeom>
          <a:noFill/>
          <a:ln w="476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87" name="Google Shape;87;p10" title="Logo-01-email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Dark">
  <p:cSld name="Title Slide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>
            <a:spLocks noGrp="1"/>
          </p:cNvSpPr>
          <p:nvPr>
            <p:ph type="ctrTitle"/>
          </p:nvPr>
        </p:nvSpPr>
        <p:spPr>
          <a:xfrm>
            <a:off x="1078454" y="2212822"/>
            <a:ext cx="6417600" cy="16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500"/>
              <a:buFont typeface="Arial"/>
              <a:buNone/>
              <a:defRPr sz="55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1"/>
          <p:cNvSpPr txBox="1">
            <a:spLocks noGrp="1"/>
          </p:cNvSpPr>
          <p:nvPr>
            <p:ph type="subTitle" idx="1"/>
          </p:nvPr>
        </p:nvSpPr>
        <p:spPr>
          <a:xfrm>
            <a:off x="1078454" y="3997553"/>
            <a:ext cx="4570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1" name="Google Shape;91;p11"/>
          <p:cNvSpPr txBox="1">
            <a:spLocks noGrp="1"/>
          </p:cNvSpPr>
          <p:nvPr>
            <p:ph type="sldNum" idx="12"/>
          </p:nvPr>
        </p:nvSpPr>
        <p:spPr>
          <a:xfrm>
            <a:off x="9181086" y="6356349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2" name="Google Shape;92;p11" descr="A red and black logo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1344" y="2952084"/>
            <a:ext cx="192305" cy="65307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1"/>
          <p:cNvSpPr>
            <a:spLocks noGrp="1"/>
          </p:cNvSpPr>
          <p:nvPr>
            <p:ph type="pic" idx="2"/>
          </p:nvPr>
        </p:nvSpPr>
        <p:spPr>
          <a:xfrm>
            <a:off x="8344902" y="-1969476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94" name="Google Shape;94;p11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Light">
  <p:cSld name="Title Slide Ligh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 txBox="1">
            <a:spLocks noGrp="1"/>
          </p:cNvSpPr>
          <p:nvPr>
            <p:ph type="ctrTitle"/>
          </p:nvPr>
        </p:nvSpPr>
        <p:spPr>
          <a:xfrm>
            <a:off x="1078454" y="2212822"/>
            <a:ext cx="6417600" cy="16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5500"/>
              <a:buFont typeface="Arial"/>
              <a:buNone/>
              <a:defRPr sz="55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2"/>
          <p:cNvSpPr txBox="1">
            <a:spLocks noGrp="1"/>
          </p:cNvSpPr>
          <p:nvPr>
            <p:ph type="subTitle" idx="1"/>
          </p:nvPr>
        </p:nvSpPr>
        <p:spPr>
          <a:xfrm>
            <a:off x="1078454" y="3997553"/>
            <a:ext cx="4570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None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sldNum" idx="12"/>
          </p:nvPr>
        </p:nvSpPr>
        <p:spPr>
          <a:xfrm>
            <a:off x="9181086" y="6356349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9" name="Google Shape;99;p12"/>
          <p:cNvPicPr preferRelativeResize="0"/>
          <p:nvPr/>
        </p:nvPicPr>
        <p:blipFill rotWithShape="1">
          <a:blip r:embed="rId3">
            <a:alphaModFix amt="70000"/>
          </a:blip>
          <a:srcRect/>
          <a:stretch/>
        </p:blipFill>
        <p:spPr>
          <a:xfrm>
            <a:off x="7801789" y="2954307"/>
            <a:ext cx="191638" cy="64974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2"/>
          <p:cNvSpPr>
            <a:spLocks noGrp="1"/>
          </p:cNvSpPr>
          <p:nvPr>
            <p:ph type="pic" idx="2"/>
          </p:nvPr>
        </p:nvSpPr>
        <p:spPr>
          <a:xfrm>
            <a:off x="8344902" y="-1969476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101" name="Google Shape;101;p12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Gradient">
  <p:cSld name="Title Slide Gradient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3" descr="A black background with a grey and white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3"/>
          <p:cNvSpPr txBox="1">
            <a:spLocks noGrp="1"/>
          </p:cNvSpPr>
          <p:nvPr>
            <p:ph type="ctrTitle"/>
          </p:nvPr>
        </p:nvSpPr>
        <p:spPr>
          <a:xfrm>
            <a:off x="1078454" y="2212822"/>
            <a:ext cx="6417600" cy="16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500"/>
              <a:buFont typeface="Arial"/>
              <a:buNone/>
              <a:defRPr sz="55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3"/>
          <p:cNvSpPr txBox="1">
            <a:spLocks noGrp="1"/>
          </p:cNvSpPr>
          <p:nvPr>
            <p:ph type="subTitle" idx="1"/>
          </p:nvPr>
        </p:nvSpPr>
        <p:spPr>
          <a:xfrm>
            <a:off x="1078454" y="3997553"/>
            <a:ext cx="4570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sldNum" idx="12"/>
          </p:nvPr>
        </p:nvSpPr>
        <p:spPr>
          <a:xfrm>
            <a:off x="9181086" y="6356349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07" name="Google Shape;107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01344" y="2954307"/>
            <a:ext cx="192305" cy="64974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3"/>
          <p:cNvSpPr>
            <a:spLocks noGrp="1"/>
          </p:cNvSpPr>
          <p:nvPr>
            <p:ph type="pic" idx="2"/>
          </p:nvPr>
        </p:nvSpPr>
        <p:spPr>
          <a:xfrm>
            <a:off x="8344902" y="-1969476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109" name="Google Shape;109;p13" descr="A white rectangular objec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11684992" y="162208"/>
            <a:ext cx="211809" cy="1132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3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Dark">
  <p:cSld name="Agenda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4" name="Google Shape;114;p14"/>
          <p:cNvCxnSpPr/>
          <p:nvPr/>
        </p:nvCxnSpPr>
        <p:spPr>
          <a:xfrm>
            <a:off x="1378931" y="1908142"/>
            <a:ext cx="0" cy="3999000"/>
          </a:xfrm>
          <a:prstGeom prst="straightConnector1">
            <a:avLst/>
          </a:prstGeom>
          <a:noFill/>
          <a:ln w="63500" cap="rnd" cmpd="sng">
            <a:solidFill>
              <a:srgbClr val="FF5A5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115;p14"/>
          <p:cNvSpPr txBox="1">
            <a:spLocks noGrp="1"/>
          </p:cNvSpPr>
          <p:nvPr>
            <p:ph type="body" idx="1"/>
          </p:nvPr>
        </p:nvSpPr>
        <p:spPr>
          <a:xfrm>
            <a:off x="1533656" y="1991040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body" idx="2"/>
          </p:nvPr>
        </p:nvSpPr>
        <p:spPr>
          <a:xfrm>
            <a:off x="647656" y="1991039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body" idx="3"/>
          </p:nvPr>
        </p:nvSpPr>
        <p:spPr>
          <a:xfrm>
            <a:off x="1533656" y="2595667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14"/>
          <p:cNvSpPr txBox="1">
            <a:spLocks noGrp="1"/>
          </p:cNvSpPr>
          <p:nvPr>
            <p:ph type="body" idx="4"/>
          </p:nvPr>
        </p:nvSpPr>
        <p:spPr>
          <a:xfrm>
            <a:off x="647656" y="2595666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body" idx="5"/>
          </p:nvPr>
        </p:nvSpPr>
        <p:spPr>
          <a:xfrm>
            <a:off x="1533656" y="3200294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body" idx="6"/>
          </p:nvPr>
        </p:nvSpPr>
        <p:spPr>
          <a:xfrm>
            <a:off x="647656" y="3200293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1" name="Google Shape;121;p14"/>
          <p:cNvSpPr txBox="1">
            <a:spLocks noGrp="1"/>
          </p:cNvSpPr>
          <p:nvPr>
            <p:ph type="body" idx="7"/>
          </p:nvPr>
        </p:nvSpPr>
        <p:spPr>
          <a:xfrm>
            <a:off x="1533656" y="3804921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2" name="Google Shape;122;p14"/>
          <p:cNvSpPr txBox="1">
            <a:spLocks noGrp="1"/>
          </p:cNvSpPr>
          <p:nvPr>
            <p:ph type="body" idx="8"/>
          </p:nvPr>
        </p:nvSpPr>
        <p:spPr>
          <a:xfrm>
            <a:off x="647656" y="3804920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3" name="Google Shape;123;p14"/>
          <p:cNvSpPr txBox="1">
            <a:spLocks noGrp="1"/>
          </p:cNvSpPr>
          <p:nvPr>
            <p:ph type="body" idx="9"/>
          </p:nvPr>
        </p:nvSpPr>
        <p:spPr>
          <a:xfrm>
            <a:off x="1533656" y="4409548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4" name="Google Shape;124;p14"/>
          <p:cNvSpPr txBox="1">
            <a:spLocks noGrp="1"/>
          </p:cNvSpPr>
          <p:nvPr>
            <p:ph type="body" idx="13"/>
          </p:nvPr>
        </p:nvSpPr>
        <p:spPr>
          <a:xfrm>
            <a:off x="647656" y="4409547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cxnSp>
        <p:nvCxnSpPr>
          <p:cNvPr id="125" name="Google Shape;125;p14"/>
          <p:cNvCxnSpPr/>
          <p:nvPr/>
        </p:nvCxnSpPr>
        <p:spPr>
          <a:xfrm>
            <a:off x="6127494" y="1908141"/>
            <a:ext cx="0" cy="3999000"/>
          </a:xfrm>
          <a:prstGeom prst="straightConnector1">
            <a:avLst/>
          </a:prstGeom>
          <a:noFill/>
          <a:ln w="63500" cap="rnd" cmpd="sng">
            <a:solidFill>
              <a:srgbClr val="FF5A5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Google Shape;126;p14"/>
          <p:cNvSpPr txBox="1">
            <a:spLocks noGrp="1"/>
          </p:cNvSpPr>
          <p:nvPr>
            <p:ph type="body" idx="14"/>
          </p:nvPr>
        </p:nvSpPr>
        <p:spPr>
          <a:xfrm>
            <a:off x="6282219" y="1991039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7" name="Google Shape;127;p14"/>
          <p:cNvSpPr txBox="1">
            <a:spLocks noGrp="1"/>
          </p:cNvSpPr>
          <p:nvPr>
            <p:ph type="body" idx="15"/>
          </p:nvPr>
        </p:nvSpPr>
        <p:spPr>
          <a:xfrm>
            <a:off x="5396219" y="1991038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8" name="Google Shape;128;p14"/>
          <p:cNvSpPr txBox="1">
            <a:spLocks noGrp="1"/>
          </p:cNvSpPr>
          <p:nvPr>
            <p:ph type="body" idx="16"/>
          </p:nvPr>
        </p:nvSpPr>
        <p:spPr>
          <a:xfrm>
            <a:off x="6282219" y="2595666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9" name="Google Shape;129;p14"/>
          <p:cNvSpPr txBox="1">
            <a:spLocks noGrp="1"/>
          </p:cNvSpPr>
          <p:nvPr>
            <p:ph type="body" idx="17"/>
          </p:nvPr>
        </p:nvSpPr>
        <p:spPr>
          <a:xfrm>
            <a:off x="5396219" y="2595665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0" name="Google Shape;130;p14"/>
          <p:cNvSpPr txBox="1">
            <a:spLocks noGrp="1"/>
          </p:cNvSpPr>
          <p:nvPr>
            <p:ph type="body" idx="18"/>
          </p:nvPr>
        </p:nvSpPr>
        <p:spPr>
          <a:xfrm>
            <a:off x="6282219" y="3200293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1" name="Google Shape;131;p14"/>
          <p:cNvSpPr txBox="1">
            <a:spLocks noGrp="1"/>
          </p:cNvSpPr>
          <p:nvPr>
            <p:ph type="body" idx="19"/>
          </p:nvPr>
        </p:nvSpPr>
        <p:spPr>
          <a:xfrm>
            <a:off x="5396219" y="3200292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2" name="Google Shape;132;p14"/>
          <p:cNvSpPr txBox="1">
            <a:spLocks noGrp="1"/>
          </p:cNvSpPr>
          <p:nvPr>
            <p:ph type="body" idx="20"/>
          </p:nvPr>
        </p:nvSpPr>
        <p:spPr>
          <a:xfrm>
            <a:off x="6282219" y="3804920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3" name="Google Shape;133;p14"/>
          <p:cNvSpPr txBox="1">
            <a:spLocks noGrp="1"/>
          </p:cNvSpPr>
          <p:nvPr>
            <p:ph type="body" idx="21"/>
          </p:nvPr>
        </p:nvSpPr>
        <p:spPr>
          <a:xfrm>
            <a:off x="5396219" y="3804919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4" name="Google Shape;134;p14"/>
          <p:cNvSpPr txBox="1">
            <a:spLocks noGrp="1"/>
          </p:cNvSpPr>
          <p:nvPr>
            <p:ph type="body" idx="22"/>
          </p:nvPr>
        </p:nvSpPr>
        <p:spPr>
          <a:xfrm>
            <a:off x="6282219" y="4409547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23"/>
          </p:nvPr>
        </p:nvSpPr>
        <p:spPr>
          <a:xfrm>
            <a:off x="5396219" y="4409546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pic>
        <p:nvPicPr>
          <p:cNvPr id="136" name="Google Shape;136;p14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Gradient">
  <p:cSld name="Agenda Gradient">
    <p:bg>
      <p:bgPr>
        <a:gradFill>
          <a:gsLst>
            <a:gs pos="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5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5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40" name="Google Shape;140;p15"/>
          <p:cNvCxnSpPr/>
          <p:nvPr/>
        </p:nvCxnSpPr>
        <p:spPr>
          <a:xfrm>
            <a:off x="1378931" y="1908142"/>
            <a:ext cx="0" cy="3999000"/>
          </a:xfrm>
          <a:prstGeom prst="straightConnector1">
            <a:avLst/>
          </a:prstGeom>
          <a:noFill/>
          <a:ln w="635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1" name="Google Shape;141;p15"/>
          <p:cNvSpPr txBox="1">
            <a:spLocks noGrp="1"/>
          </p:cNvSpPr>
          <p:nvPr>
            <p:ph type="body" idx="1"/>
          </p:nvPr>
        </p:nvSpPr>
        <p:spPr>
          <a:xfrm>
            <a:off x="1533656" y="1991040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body" idx="2"/>
          </p:nvPr>
        </p:nvSpPr>
        <p:spPr>
          <a:xfrm>
            <a:off x="1533656" y="2595667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3" name="Google Shape;143;p15"/>
          <p:cNvSpPr txBox="1">
            <a:spLocks noGrp="1"/>
          </p:cNvSpPr>
          <p:nvPr>
            <p:ph type="body" idx="3"/>
          </p:nvPr>
        </p:nvSpPr>
        <p:spPr>
          <a:xfrm>
            <a:off x="1533656" y="3200294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4" name="Google Shape;144;p15"/>
          <p:cNvSpPr txBox="1">
            <a:spLocks noGrp="1"/>
          </p:cNvSpPr>
          <p:nvPr>
            <p:ph type="body" idx="4"/>
          </p:nvPr>
        </p:nvSpPr>
        <p:spPr>
          <a:xfrm>
            <a:off x="1533656" y="3804921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body" idx="5"/>
          </p:nvPr>
        </p:nvSpPr>
        <p:spPr>
          <a:xfrm>
            <a:off x="1533656" y="4409548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cxnSp>
        <p:nvCxnSpPr>
          <p:cNvPr id="146" name="Google Shape;146;p15"/>
          <p:cNvCxnSpPr/>
          <p:nvPr/>
        </p:nvCxnSpPr>
        <p:spPr>
          <a:xfrm>
            <a:off x="6127494" y="1908141"/>
            <a:ext cx="0" cy="3999000"/>
          </a:xfrm>
          <a:prstGeom prst="straightConnector1">
            <a:avLst/>
          </a:prstGeom>
          <a:noFill/>
          <a:ln w="635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7" name="Google Shape;147;p15"/>
          <p:cNvSpPr txBox="1">
            <a:spLocks noGrp="1"/>
          </p:cNvSpPr>
          <p:nvPr>
            <p:ph type="body" idx="6"/>
          </p:nvPr>
        </p:nvSpPr>
        <p:spPr>
          <a:xfrm>
            <a:off x="6282219" y="1991039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8" name="Google Shape;148;p15"/>
          <p:cNvSpPr txBox="1">
            <a:spLocks noGrp="1"/>
          </p:cNvSpPr>
          <p:nvPr>
            <p:ph type="body" idx="7"/>
          </p:nvPr>
        </p:nvSpPr>
        <p:spPr>
          <a:xfrm>
            <a:off x="6282219" y="2595666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9" name="Google Shape;149;p15"/>
          <p:cNvSpPr txBox="1">
            <a:spLocks noGrp="1"/>
          </p:cNvSpPr>
          <p:nvPr>
            <p:ph type="body" idx="8"/>
          </p:nvPr>
        </p:nvSpPr>
        <p:spPr>
          <a:xfrm>
            <a:off x="6282219" y="3200293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15"/>
          <p:cNvSpPr txBox="1">
            <a:spLocks noGrp="1"/>
          </p:cNvSpPr>
          <p:nvPr>
            <p:ph type="body" idx="9"/>
          </p:nvPr>
        </p:nvSpPr>
        <p:spPr>
          <a:xfrm>
            <a:off x="6282219" y="3804920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1" name="Google Shape;151;p15"/>
          <p:cNvSpPr txBox="1">
            <a:spLocks noGrp="1"/>
          </p:cNvSpPr>
          <p:nvPr>
            <p:ph type="body" idx="13"/>
          </p:nvPr>
        </p:nvSpPr>
        <p:spPr>
          <a:xfrm>
            <a:off x="6282219" y="4409547"/>
            <a:ext cx="3417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pic>
        <p:nvPicPr>
          <p:cNvPr id="152" name="Google Shape;152;p15" descr="A white rectangular object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584323" y="-1323980"/>
            <a:ext cx="371402" cy="1985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5" descr="A black and white image of a black and white arch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10516529" y="-64473"/>
            <a:ext cx="247540" cy="83636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5"/>
          <p:cNvSpPr txBox="1">
            <a:spLocks noGrp="1"/>
          </p:cNvSpPr>
          <p:nvPr>
            <p:ph type="body" idx="14"/>
          </p:nvPr>
        </p:nvSpPr>
        <p:spPr>
          <a:xfrm>
            <a:off x="647656" y="1991039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5" name="Google Shape;155;p15"/>
          <p:cNvSpPr txBox="1">
            <a:spLocks noGrp="1"/>
          </p:cNvSpPr>
          <p:nvPr>
            <p:ph type="body" idx="15"/>
          </p:nvPr>
        </p:nvSpPr>
        <p:spPr>
          <a:xfrm>
            <a:off x="647656" y="2595666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6" name="Google Shape;156;p15"/>
          <p:cNvSpPr txBox="1">
            <a:spLocks noGrp="1"/>
          </p:cNvSpPr>
          <p:nvPr>
            <p:ph type="body" idx="16"/>
          </p:nvPr>
        </p:nvSpPr>
        <p:spPr>
          <a:xfrm>
            <a:off x="647656" y="3200293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7" name="Google Shape;157;p15"/>
          <p:cNvSpPr txBox="1">
            <a:spLocks noGrp="1"/>
          </p:cNvSpPr>
          <p:nvPr>
            <p:ph type="body" idx="17"/>
          </p:nvPr>
        </p:nvSpPr>
        <p:spPr>
          <a:xfrm>
            <a:off x="647656" y="3804920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8" name="Google Shape;158;p15"/>
          <p:cNvSpPr txBox="1">
            <a:spLocks noGrp="1"/>
          </p:cNvSpPr>
          <p:nvPr>
            <p:ph type="body" idx="18"/>
          </p:nvPr>
        </p:nvSpPr>
        <p:spPr>
          <a:xfrm>
            <a:off x="647656" y="4409547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9" name="Google Shape;159;p15"/>
          <p:cNvSpPr txBox="1">
            <a:spLocks noGrp="1"/>
          </p:cNvSpPr>
          <p:nvPr>
            <p:ph type="body" idx="19"/>
          </p:nvPr>
        </p:nvSpPr>
        <p:spPr>
          <a:xfrm>
            <a:off x="5396219" y="1991038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0" name="Google Shape;160;p15"/>
          <p:cNvSpPr txBox="1">
            <a:spLocks noGrp="1"/>
          </p:cNvSpPr>
          <p:nvPr>
            <p:ph type="body" idx="20"/>
          </p:nvPr>
        </p:nvSpPr>
        <p:spPr>
          <a:xfrm>
            <a:off x="5396219" y="2595665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1" name="Google Shape;161;p15"/>
          <p:cNvSpPr txBox="1">
            <a:spLocks noGrp="1"/>
          </p:cNvSpPr>
          <p:nvPr>
            <p:ph type="body" idx="21"/>
          </p:nvPr>
        </p:nvSpPr>
        <p:spPr>
          <a:xfrm>
            <a:off x="5396219" y="3200292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2" name="Google Shape;162;p15"/>
          <p:cNvSpPr txBox="1">
            <a:spLocks noGrp="1"/>
          </p:cNvSpPr>
          <p:nvPr>
            <p:ph type="body" idx="22"/>
          </p:nvPr>
        </p:nvSpPr>
        <p:spPr>
          <a:xfrm>
            <a:off x="5396219" y="3804919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3" name="Google Shape;163;p15"/>
          <p:cNvSpPr txBox="1">
            <a:spLocks noGrp="1"/>
          </p:cNvSpPr>
          <p:nvPr>
            <p:ph type="body" idx="23"/>
          </p:nvPr>
        </p:nvSpPr>
        <p:spPr>
          <a:xfrm>
            <a:off x="5396219" y="4409546"/>
            <a:ext cx="511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pic>
        <p:nvPicPr>
          <p:cNvPr id="164" name="Google Shape;164;p15" descr="A grey and white paper clip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416265" flipH="1">
            <a:off x="7649600" y="4495319"/>
            <a:ext cx="4763014" cy="5143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5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7853" y="6227480"/>
            <a:ext cx="886013" cy="37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Content Dark">
  <p:cSld name="Title + Content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6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16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9" name="Google Shape;169;p16"/>
          <p:cNvSpPr txBox="1">
            <a:spLocks noGrp="1"/>
          </p:cNvSpPr>
          <p:nvPr>
            <p:ph type="body" idx="1"/>
          </p:nvPr>
        </p:nvSpPr>
        <p:spPr>
          <a:xfrm>
            <a:off x="656316" y="1489725"/>
            <a:ext cx="10041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70" name="Google Shape;170;p16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Content Dark Alternate">
  <p:cSld name="Title + Content Dark Alternate">
    <p:bg>
      <p:bgPr>
        <a:solidFill>
          <a:srgbClr val="1B1B1B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7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17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4" name="Google Shape;174;p17"/>
          <p:cNvSpPr txBox="1">
            <a:spLocks noGrp="1"/>
          </p:cNvSpPr>
          <p:nvPr>
            <p:ph type="body" idx="1"/>
          </p:nvPr>
        </p:nvSpPr>
        <p:spPr>
          <a:xfrm>
            <a:off x="656316" y="1489725"/>
            <a:ext cx="10041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urier New"/>
              <a:buChar char="o"/>
              <a:defRPr sz="20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75" name="Google Shape;175;p17" descr="A pink and purple circle with black center&#10;&#10;Description automatically generated"/>
          <p:cNvPicPr preferRelativeResize="0"/>
          <p:nvPr/>
        </p:nvPicPr>
        <p:blipFill rotWithShape="1">
          <a:blip r:embed="rId2">
            <a:alphaModFix amt="80000"/>
          </a:blip>
          <a:srcRect/>
          <a:stretch/>
        </p:blipFill>
        <p:spPr>
          <a:xfrm rot="10800000" flipH="1">
            <a:off x="11532509" y="3095478"/>
            <a:ext cx="181229" cy="709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7" descr="A black and purple gradien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37231" y="5624140"/>
            <a:ext cx="876403" cy="1850787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7"/>
          <p:cNvSpPr/>
          <p:nvPr/>
        </p:nvSpPr>
        <p:spPr>
          <a:xfrm rot="10800000">
            <a:off x="10355185" y="6164474"/>
            <a:ext cx="197400" cy="11013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1B1B1B"/>
              </a:gs>
              <a:gs pos="18000">
                <a:srgbClr val="1B1B1B"/>
              </a:gs>
              <a:gs pos="100000">
                <a:srgbClr val="CA86FF">
                  <a:alpha val="61176"/>
                </a:srgbClr>
              </a:gs>
            </a:gsLst>
            <a:lin ang="16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17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Content Light">
  <p:cSld name="Title + Content Ligh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8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4400"/>
              <a:buFont typeface="Arial"/>
              <a:buNone/>
              <a:defRPr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18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2" name="Google Shape;182;p18"/>
          <p:cNvSpPr txBox="1">
            <a:spLocks noGrp="1"/>
          </p:cNvSpPr>
          <p:nvPr>
            <p:ph type="body" idx="1"/>
          </p:nvPr>
        </p:nvSpPr>
        <p:spPr>
          <a:xfrm>
            <a:off x="656316" y="1489725"/>
            <a:ext cx="10041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83" name="Google Shape;183;p18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Dark">
  <p:cSld name="Big Image + Text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9"/>
          <p:cNvSpPr txBox="1">
            <a:spLocks noGrp="1"/>
          </p:cNvSpPr>
          <p:nvPr>
            <p:ph type="title"/>
          </p:nvPr>
        </p:nvSpPr>
        <p:spPr>
          <a:xfrm>
            <a:off x="839569" y="1508918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sz="4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19"/>
          <p:cNvSpPr txBox="1">
            <a:spLocks noGrp="1"/>
          </p:cNvSpPr>
          <p:nvPr>
            <p:ph type="body" idx="1"/>
          </p:nvPr>
        </p:nvSpPr>
        <p:spPr>
          <a:xfrm>
            <a:off x="839569" y="3370384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87" name="Google Shape;187;p19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8" name="Google Shape;188;p19"/>
          <p:cNvSpPr>
            <a:spLocks noGrp="1"/>
          </p:cNvSpPr>
          <p:nvPr>
            <p:ph type="pic" idx="2"/>
          </p:nvPr>
        </p:nvSpPr>
        <p:spPr>
          <a:xfrm>
            <a:off x="5619406" y="1042990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189" name="Google Shape;189;p19" descr="A pink and purple circle with black center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 rot="-5400000">
            <a:off x="1095528" y="823184"/>
            <a:ext cx="175573" cy="687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9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Light">
  <p:cSld name="Big Image + Text Light">
    <p:bg>
      <p:bgPr>
        <a:solidFill>
          <a:schemeClr val="lt1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20" descr="A black and purple rectangle&#10;&#10;Description automatically generated"/>
          <p:cNvPicPr preferRelativeResize="0"/>
          <p:nvPr/>
        </p:nvPicPr>
        <p:blipFill rotWithShape="1">
          <a:blip r:embed="rId2">
            <a:alphaModFix amt="80000"/>
          </a:blip>
          <a:srcRect/>
          <a:stretch/>
        </p:blipFill>
        <p:spPr>
          <a:xfrm>
            <a:off x="897358" y="4762809"/>
            <a:ext cx="243639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0"/>
          <p:cNvSpPr txBox="1">
            <a:spLocks noGrp="1"/>
          </p:cNvSpPr>
          <p:nvPr>
            <p:ph type="title"/>
          </p:nvPr>
        </p:nvSpPr>
        <p:spPr>
          <a:xfrm>
            <a:off x="839569" y="1508918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4400"/>
              <a:buFont typeface="Arial"/>
              <a:buNone/>
              <a:defRPr sz="4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20"/>
          <p:cNvSpPr txBox="1">
            <a:spLocks noGrp="1"/>
          </p:cNvSpPr>
          <p:nvPr>
            <p:ph type="body" idx="1"/>
          </p:nvPr>
        </p:nvSpPr>
        <p:spPr>
          <a:xfrm>
            <a:off x="839569" y="3370384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1600"/>
              <a:buNone/>
              <a:defRPr sz="16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95" name="Google Shape;195;p20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6" name="Google Shape;196;p20"/>
          <p:cNvSpPr>
            <a:spLocks noGrp="1"/>
          </p:cNvSpPr>
          <p:nvPr>
            <p:ph type="pic" idx="2"/>
          </p:nvPr>
        </p:nvSpPr>
        <p:spPr>
          <a:xfrm>
            <a:off x="5619406" y="1042990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197" name="Google Shape;197;p20" descr="A pink and purple circle with black center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 rot="-5400000">
            <a:off x="1095528" y="823184"/>
            <a:ext cx="175573" cy="687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0" descr="A purple and black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2618894" y="-203767"/>
            <a:ext cx="293395" cy="994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0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Gradient">
  <p:cSld name="Big Image + Text Gradient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"/>
          <p:cNvSpPr txBox="1">
            <a:spLocks noGrp="1"/>
          </p:cNvSpPr>
          <p:nvPr>
            <p:ph type="title"/>
          </p:nvPr>
        </p:nvSpPr>
        <p:spPr>
          <a:xfrm>
            <a:off x="839569" y="1508918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sz="4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21"/>
          <p:cNvSpPr txBox="1">
            <a:spLocks noGrp="1"/>
          </p:cNvSpPr>
          <p:nvPr>
            <p:ph type="body" idx="1"/>
          </p:nvPr>
        </p:nvSpPr>
        <p:spPr>
          <a:xfrm>
            <a:off x="839569" y="3370384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03" name="Google Shape;203;p21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04" name="Google Shape;204;p21"/>
          <p:cNvSpPr>
            <a:spLocks noGrp="1"/>
          </p:cNvSpPr>
          <p:nvPr>
            <p:ph type="pic" idx="2"/>
          </p:nvPr>
        </p:nvSpPr>
        <p:spPr>
          <a:xfrm>
            <a:off x="5619406" y="1042990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grpSp>
        <p:nvGrpSpPr>
          <p:cNvPr id="205" name="Google Shape;205;p21"/>
          <p:cNvGrpSpPr/>
          <p:nvPr/>
        </p:nvGrpSpPr>
        <p:grpSpPr>
          <a:xfrm>
            <a:off x="839571" y="1043037"/>
            <a:ext cx="762799" cy="169899"/>
            <a:chOff x="1177724" y="1006843"/>
            <a:chExt cx="1287424" cy="286653"/>
          </a:xfrm>
        </p:grpSpPr>
        <p:sp>
          <p:nvSpPr>
            <p:cNvPr id="206" name="Google Shape;206;p21"/>
            <p:cNvSpPr/>
            <p:nvPr/>
          </p:nvSpPr>
          <p:spPr>
            <a:xfrm>
              <a:off x="1177724" y="1006996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21"/>
            <p:cNvSpPr/>
            <p:nvPr/>
          </p:nvSpPr>
          <p:spPr>
            <a:xfrm>
              <a:off x="1678186" y="1006843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21"/>
            <p:cNvSpPr/>
            <p:nvPr/>
          </p:nvSpPr>
          <p:spPr>
            <a:xfrm>
              <a:off x="2178648" y="1006843"/>
              <a:ext cx="286500" cy="286500"/>
            </a:xfrm>
            <a:prstGeom prst="ellipse">
              <a:avLst/>
            </a:prstGeom>
            <a:noFill/>
            <a:ln w="603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09" name="Google Shape;209;p21" descr="A white rectangular object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2936917" flipH="1">
            <a:off x="7139932" y="-1176916"/>
            <a:ext cx="371401" cy="1985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1" descr="A black and white image of a black and white arch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939997">
            <a:off x="6882909" y="6180704"/>
            <a:ext cx="247541" cy="836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1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853" y="6227480"/>
            <a:ext cx="886013" cy="37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Dark Alt.">
  <p:cSld name="Big Image + Text Dark Alt.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2"/>
          <p:cNvSpPr txBox="1">
            <a:spLocks noGrp="1"/>
          </p:cNvSpPr>
          <p:nvPr>
            <p:ph type="title"/>
          </p:nvPr>
        </p:nvSpPr>
        <p:spPr>
          <a:xfrm>
            <a:off x="7419630" y="2144356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sz="4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22"/>
          <p:cNvSpPr txBox="1">
            <a:spLocks noGrp="1"/>
          </p:cNvSpPr>
          <p:nvPr>
            <p:ph type="body" idx="1"/>
          </p:nvPr>
        </p:nvSpPr>
        <p:spPr>
          <a:xfrm>
            <a:off x="7419630" y="4005822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5" name="Google Shape;215;p22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6" name="Google Shape;216;p22"/>
          <p:cNvSpPr>
            <a:spLocks noGrp="1"/>
          </p:cNvSpPr>
          <p:nvPr>
            <p:ph type="pic" idx="2"/>
          </p:nvPr>
        </p:nvSpPr>
        <p:spPr>
          <a:xfrm>
            <a:off x="-3729358" y="1342397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17" name="Google Shape;217;p22" descr="A pink and purple circle with black center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 rot="-5400000">
            <a:off x="1095529" y="560669"/>
            <a:ext cx="175573" cy="687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2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 + Text Light Alt.">
  <p:cSld name="Big Image + Text Light Alt.">
    <p:bg>
      <p:bgPr>
        <a:solidFill>
          <a:schemeClr val="lt1"/>
        </a:solidFill>
        <a:effectLst/>
      </p:bgPr>
    </p:bg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3"/>
          <p:cNvSpPr txBox="1">
            <a:spLocks noGrp="1"/>
          </p:cNvSpPr>
          <p:nvPr>
            <p:ph type="title"/>
          </p:nvPr>
        </p:nvSpPr>
        <p:spPr>
          <a:xfrm>
            <a:off x="7419630" y="2144356"/>
            <a:ext cx="3930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4400"/>
              <a:buFont typeface="Arial"/>
              <a:buNone/>
              <a:defRPr sz="4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23"/>
          <p:cNvSpPr txBox="1">
            <a:spLocks noGrp="1"/>
          </p:cNvSpPr>
          <p:nvPr>
            <p:ph type="body" idx="1"/>
          </p:nvPr>
        </p:nvSpPr>
        <p:spPr>
          <a:xfrm>
            <a:off x="7419630" y="4005822"/>
            <a:ext cx="3930900" cy="8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1600"/>
              <a:buNone/>
              <a:defRPr sz="16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22" name="Google Shape;222;p23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3" name="Google Shape;223;p23"/>
          <p:cNvSpPr>
            <a:spLocks noGrp="1"/>
          </p:cNvSpPr>
          <p:nvPr>
            <p:ph type="pic" idx="2"/>
          </p:nvPr>
        </p:nvSpPr>
        <p:spPr>
          <a:xfrm>
            <a:off x="-3729358" y="1342397"/>
            <a:ext cx="10244100" cy="47292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24" name="Google Shape;224;p23" descr="A pink and purple circle with black center&#10;&#10;Description automatically generated"/>
          <p:cNvPicPr preferRelativeResize="0"/>
          <p:nvPr/>
        </p:nvPicPr>
        <p:blipFill rotWithShape="1">
          <a:blip r:embed="rId2">
            <a:alphaModFix amt="80000"/>
          </a:blip>
          <a:srcRect/>
          <a:stretch/>
        </p:blipFill>
        <p:spPr>
          <a:xfrm rot="-5400000">
            <a:off x="1095529" y="560669"/>
            <a:ext cx="175573" cy="687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3" descr="A black and purple rectangle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>
            <a:off x="7776976" y="4904225"/>
            <a:ext cx="243639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3" descr="A purple and black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9498512" y="-62351"/>
            <a:ext cx="293395" cy="994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3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ig Image + Text Light Alt.">
  <p:cSld name="1_Big Image + Text Light Alt.">
    <p:bg>
      <p:bgPr>
        <a:solidFill>
          <a:schemeClr val="lt1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30" name="Google Shape;230;p24" descr="A pink and purple circle with black center&#10;&#10;Description automatically generated"/>
          <p:cNvPicPr preferRelativeResize="0"/>
          <p:nvPr/>
        </p:nvPicPr>
        <p:blipFill rotWithShape="1">
          <a:blip r:embed="rId2">
            <a:alphaModFix amt="80000"/>
          </a:blip>
          <a:srcRect/>
          <a:stretch/>
        </p:blipFill>
        <p:spPr>
          <a:xfrm rot="10800000">
            <a:off x="917330" y="3047163"/>
            <a:ext cx="175573" cy="687487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4"/>
          <p:cNvSpPr txBox="1">
            <a:spLocks noGrp="1"/>
          </p:cNvSpPr>
          <p:nvPr>
            <p:ph type="ftr" idx="11"/>
          </p:nvPr>
        </p:nvSpPr>
        <p:spPr>
          <a:xfrm>
            <a:off x="1757844" y="6365058"/>
            <a:ext cx="2577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700" b="0" i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32" name="Google Shape;232;p24" descr="A black and purple rectangle&#10;&#10;Description automatically generated"/>
          <p:cNvPicPr preferRelativeResize="0"/>
          <p:nvPr/>
        </p:nvPicPr>
        <p:blipFill rotWithShape="1">
          <a:blip r:embed="rId3">
            <a:alphaModFix amt="80000"/>
          </a:blip>
          <a:srcRect/>
          <a:stretch/>
        </p:blipFill>
        <p:spPr>
          <a:xfrm rot="-8009265">
            <a:off x="9333464" y="-2695812"/>
            <a:ext cx="2436393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4" descr="A purple and black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2700000">
            <a:off x="4378445" y="6081000"/>
            <a:ext cx="293394" cy="994746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4"/>
          <p:cNvSpPr txBox="1">
            <a:spLocks noGrp="1"/>
          </p:cNvSpPr>
          <p:nvPr>
            <p:ph type="title"/>
          </p:nvPr>
        </p:nvSpPr>
        <p:spPr>
          <a:xfrm>
            <a:off x="1567248" y="1001112"/>
            <a:ext cx="9054300" cy="21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7200"/>
              <a:buFont typeface="Arial"/>
              <a:buNone/>
              <a:defRPr sz="72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24"/>
          <p:cNvSpPr txBox="1">
            <a:spLocks noGrp="1"/>
          </p:cNvSpPr>
          <p:nvPr>
            <p:ph type="body" idx="1"/>
          </p:nvPr>
        </p:nvSpPr>
        <p:spPr>
          <a:xfrm>
            <a:off x="1567248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Font typeface="Courier New"/>
              <a:buChar char="o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body" idx="2"/>
          </p:nvPr>
        </p:nvSpPr>
        <p:spPr>
          <a:xfrm>
            <a:off x="6374534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200"/>
              <a:buFont typeface="Courier New"/>
              <a:buChar char="o"/>
              <a:defRPr sz="22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237" name="Google Shape;237;p24" title="Logo-01-emai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Statement +Text Dark">
  <p:cSld name="Big Statement +Text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5"/>
          <p:cNvSpPr txBox="1">
            <a:spLocks noGrp="1"/>
          </p:cNvSpPr>
          <p:nvPr>
            <p:ph type="title"/>
          </p:nvPr>
        </p:nvSpPr>
        <p:spPr>
          <a:xfrm>
            <a:off x="1567248" y="1001112"/>
            <a:ext cx="9054300" cy="21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25"/>
          <p:cNvSpPr txBox="1">
            <a:spLocks noGrp="1"/>
          </p:cNvSpPr>
          <p:nvPr>
            <p:ph type="body" idx="1"/>
          </p:nvPr>
        </p:nvSpPr>
        <p:spPr>
          <a:xfrm>
            <a:off x="1567248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urier New"/>
              <a:buChar char="o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1" name="Google Shape;241;p25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2" name="Google Shape;242;p25"/>
          <p:cNvSpPr txBox="1">
            <a:spLocks noGrp="1"/>
          </p:cNvSpPr>
          <p:nvPr>
            <p:ph type="body" idx="2"/>
          </p:nvPr>
        </p:nvSpPr>
        <p:spPr>
          <a:xfrm>
            <a:off x="6374534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urier New"/>
              <a:buChar char="o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243" name="Google Shape;243;p25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Statement +Text Gradient">
  <p:cSld name="Big Statement +Text Gradient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6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6" name="Google Shape;246;p26"/>
          <p:cNvSpPr/>
          <p:nvPr/>
        </p:nvSpPr>
        <p:spPr>
          <a:xfrm rot="2820356">
            <a:off x="8891632" y="-4318351"/>
            <a:ext cx="4296822" cy="9519671"/>
          </a:xfrm>
          <a:prstGeom prst="roundRect">
            <a:avLst>
              <a:gd name="adj" fmla="val 50000"/>
            </a:avLst>
          </a:prstGeom>
          <a:noFill/>
          <a:ln w="9525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7" name="Google Shape;247;p26"/>
          <p:cNvGrpSpPr/>
          <p:nvPr/>
        </p:nvGrpSpPr>
        <p:grpSpPr>
          <a:xfrm rot="-5400000">
            <a:off x="684340" y="1946976"/>
            <a:ext cx="965568" cy="214932"/>
            <a:chOff x="1177724" y="1006843"/>
            <a:chExt cx="1287424" cy="286653"/>
          </a:xfrm>
        </p:grpSpPr>
        <p:sp>
          <p:nvSpPr>
            <p:cNvPr id="248" name="Google Shape;248;p26"/>
            <p:cNvSpPr/>
            <p:nvPr/>
          </p:nvSpPr>
          <p:spPr>
            <a:xfrm>
              <a:off x="1177724" y="1006996"/>
              <a:ext cx="286500" cy="286500"/>
            </a:xfrm>
            <a:prstGeom prst="ellipse">
              <a:avLst/>
            </a:prstGeom>
            <a:noFill/>
            <a:ln w="889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9" name="Google Shape;249;p26"/>
            <p:cNvSpPr/>
            <p:nvPr/>
          </p:nvSpPr>
          <p:spPr>
            <a:xfrm>
              <a:off x="1678186" y="1006843"/>
              <a:ext cx="286500" cy="286500"/>
            </a:xfrm>
            <a:prstGeom prst="ellipse">
              <a:avLst/>
            </a:prstGeom>
            <a:noFill/>
            <a:ln w="889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0" name="Google Shape;250;p26"/>
            <p:cNvSpPr/>
            <p:nvPr/>
          </p:nvSpPr>
          <p:spPr>
            <a:xfrm>
              <a:off x="2178648" y="1006843"/>
              <a:ext cx="286500" cy="286500"/>
            </a:xfrm>
            <a:prstGeom prst="ellipse">
              <a:avLst/>
            </a:prstGeom>
            <a:noFill/>
            <a:ln w="889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1" name="Google Shape;251;p26"/>
          <p:cNvSpPr txBox="1">
            <a:spLocks noGrp="1"/>
          </p:cNvSpPr>
          <p:nvPr>
            <p:ph type="title"/>
          </p:nvPr>
        </p:nvSpPr>
        <p:spPr>
          <a:xfrm>
            <a:off x="1567248" y="1001112"/>
            <a:ext cx="9054300" cy="21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26"/>
          <p:cNvSpPr txBox="1">
            <a:spLocks noGrp="1"/>
          </p:cNvSpPr>
          <p:nvPr>
            <p:ph type="body" idx="1"/>
          </p:nvPr>
        </p:nvSpPr>
        <p:spPr>
          <a:xfrm>
            <a:off x="1567248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urier New"/>
              <a:buChar char="o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53" name="Google Shape;253;p26"/>
          <p:cNvSpPr txBox="1">
            <a:spLocks noGrp="1"/>
          </p:cNvSpPr>
          <p:nvPr>
            <p:ph type="body" idx="2"/>
          </p:nvPr>
        </p:nvSpPr>
        <p:spPr>
          <a:xfrm>
            <a:off x="6374534" y="3482375"/>
            <a:ext cx="4247400" cy="22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ourier New"/>
              <a:buChar char="o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254" name="Google Shape;254;p26" descr="A black and white image of a black and white arch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2837487">
            <a:off x="53742" y="4570680"/>
            <a:ext cx="551020" cy="1861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6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howcase Video">
  <p:cSld name="Showcase Video">
    <p:bg>
      <p:bgPr>
        <a:gradFill>
          <a:gsLst>
            <a:gs pos="0">
              <a:srgbClr val="FF5A5A"/>
            </a:gs>
            <a:gs pos="8000">
              <a:srgbClr val="FF5A5A"/>
            </a:gs>
            <a:gs pos="100000">
              <a:srgbClr val="CA86FF"/>
            </a:gs>
          </a:gsLst>
          <a:lin ang="2400000" scaled="0"/>
        </a:gra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7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8" name="Google Shape;258;p27"/>
          <p:cNvSpPr/>
          <p:nvPr/>
        </p:nvSpPr>
        <p:spPr>
          <a:xfrm rot="-5400000">
            <a:off x="10120486" y="3200950"/>
            <a:ext cx="3302100" cy="7314000"/>
          </a:xfrm>
          <a:prstGeom prst="roundRect">
            <a:avLst>
              <a:gd name="adj" fmla="val 50000"/>
            </a:avLst>
          </a:prstGeom>
          <a:noFill/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59" name="Google Shape;259;p27"/>
          <p:cNvGrpSpPr/>
          <p:nvPr/>
        </p:nvGrpSpPr>
        <p:grpSpPr>
          <a:xfrm>
            <a:off x="1177371" y="1006843"/>
            <a:ext cx="1287038" cy="286653"/>
            <a:chOff x="1177724" y="1006843"/>
            <a:chExt cx="1287424" cy="286653"/>
          </a:xfrm>
        </p:grpSpPr>
        <p:sp>
          <p:nvSpPr>
            <p:cNvPr id="260" name="Google Shape;260;p27"/>
            <p:cNvSpPr/>
            <p:nvPr/>
          </p:nvSpPr>
          <p:spPr>
            <a:xfrm>
              <a:off x="1177724" y="1006996"/>
              <a:ext cx="286500" cy="286500"/>
            </a:xfrm>
            <a:prstGeom prst="ellipse">
              <a:avLst/>
            </a:prstGeom>
            <a:noFill/>
            <a:ln w="984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27"/>
            <p:cNvSpPr/>
            <p:nvPr/>
          </p:nvSpPr>
          <p:spPr>
            <a:xfrm>
              <a:off x="1678186" y="1006843"/>
              <a:ext cx="286500" cy="286500"/>
            </a:xfrm>
            <a:prstGeom prst="ellipse">
              <a:avLst/>
            </a:prstGeom>
            <a:noFill/>
            <a:ln w="984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27"/>
            <p:cNvSpPr/>
            <p:nvPr/>
          </p:nvSpPr>
          <p:spPr>
            <a:xfrm>
              <a:off x="2178648" y="1006843"/>
              <a:ext cx="286500" cy="286500"/>
            </a:xfrm>
            <a:prstGeom prst="ellipse">
              <a:avLst/>
            </a:prstGeom>
            <a:noFill/>
            <a:ln w="98425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3" name="Google Shape;263;p27"/>
          <p:cNvSpPr txBox="1">
            <a:spLocks noGrp="1"/>
          </p:cNvSpPr>
          <p:nvPr>
            <p:ph type="title"/>
          </p:nvPr>
        </p:nvSpPr>
        <p:spPr>
          <a:xfrm>
            <a:off x="2736137" y="845174"/>
            <a:ext cx="7319700" cy="77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64" name="Google Shape;264;p27" title="Logo-01-email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39062" y="6269702"/>
            <a:ext cx="965663" cy="4038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alf and Half Dark">
  <p:cSld name="Half and Half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>
            <a:spLocks noGrp="1"/>
          </p:cNvSpPr>
          <p:nvPr>
            <p:ph type="title"/>
          </p:nvPr>
        </p:nvSpPr>
        <p:spPr>
          <a:xfrm>
            <a:off x="839568" y="365125"/>
            <a:ext cx="5115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28"/>
          <p:cNvSpPr txBox="1">
            <a:spLocks noGrp="1"/>
          </p:cNvSpPr>
          <p:nvPr>
            <p:ph type="body" idx="1"/>
          </p:nvPr>
        </p:nvSpPr>
        <p:spPr>
          <a:xfrm>
            <a:off x="6454724" y="1919790"/>
            <a:ext cx="5011200" cy="3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body" idx="2"/>
          </p:nvPr>
        </p:nvSpPr>
        <p:spPr>
          <a:xfrm>
            <a:off x="6454724" y="2314660"/>
            <a:ext cx="5011200" cy="12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9" name="Google Shape;269;p28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0" name="Google Shape;270;p28"/>
          <p:cNvSpPr txBox="1">
            <a:spLocks noGrp="1"/>
          </p:cNvSpPr>
          <p:nvPr>
            <p:ph type="body" idx="3"/>
          </p:nvPr>
        </p:nvSpPr>
        <p:spPr>
          <a:xfrm>
            <a:off x="6454724" y="4252620"/>
            <a:ext cx="5011200" cy="3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1" name="Google Shape;271;p28"/>
          <p:cNvSpPr txBox="1">
            <a:spLocks noGrp="1"/>
          </p:cNvSpPr>
          <p:nvPr>
            <p:ph type="body" idx="4"/>
          </p:nvPr>
        </p:nvSpPr>
        <p:spPr>
          <a:xfrm>
            <a:off x="6454724" y="4647490"/>
            <a:ext cx="5011200" cy="12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2" name="Google Shape;272;p28"/>
          <p:cNvSpPr>
            <a:spLocks noGrp="1"/>
          </p:cNvSpPr>
          <p:nvPr>
            <p:ph type="pic" idx="5"/>
          </p:nvPr>
        </p:nvSpPr>
        <p:spPr>
          <a:xfrm>
            <a:off x="1284424" y="1728424"/>
            <a:ext cx="3434700" cy="1864500"/>
          </a:xfrm>
          <a:prstGeom prst="roundRect">
            <a:avLst>
              <a:gd name="adj" fmla="val 50000"/>
            </a:avLst>
          </a:prstGeom>
          <a:noFill/>
          <a:ln w="4445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28"/>
          <p:cNvSpPr>
            <a:spLocks noGrp="1"/>
          </p:cNvSpPr>
          <p:nvPr>
            <p:ph type="pic" idx="6"/>
          </p:nvPr>
        </p:nvSpPr>
        <p:spPr>
          <a:xfrm>
            <a:off x="1284424" y="4023519"/>
            <a:ext cx="3434700" cy="1864500"/>
          </a:xfrm>
          <a:prstGeom prst="roundRect">
            <a:avLst>
              <a:gd name="adj" fmla="val 50000"/>
            </a:avLst>
          </a:prstGeom>
          <a:noFill/>
          <a:ln w="4445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74" name="Google Shape;274;p28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Half and Half Dark">
  <p:cSld name="1_Half and Half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 txBox="1">
            <a:spLocks noGrp="1"/>
          </p:cNvSpPr>
          <p:nvPr>
            <p:ph type="title"/>
          </p:nvPr>
        </p:nvSpPr>
        <p:spPr>
          <a:xfrm>
            <a:off x="839568" y="365125"/>
            <a:ext cx="5115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29"/>
          <p:cNvSpPr txBox="1">
            <a:spLocks noGrp="1"/>
          </p:cNvSpPr>
          <p:nvPr>
            <p:ph type="body" idx="1"/>
          </p:nvPr>
        </p:nvSpPr>
        <p:spPr>
          <a:xfrm>
            <a:off x="6454724" y="1919790"/>
            <a:ext cx="5011200" cy="3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8" name="Google Shape;278;p29"/>
          <p:cNvSpPr txBox="1">
            <a:spLocks noGrp="1"/>
          </p:cNvSpPr>
          <p:nvPr>
            <p:ph type="body" idx="2"/>
          </p:nvPr>
        </p:nvSpPr>
        <p:spPr>
          <a:xfrm>
            <a:off x="6454724" y="2314660"/>
            <a:ext cx="5011200" cy="12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" name="Google Shape;279;p29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0" name="Google Shape;280;p29"/>
          <p:cNvSpPr txBox="1">
            <a:spLocks noGrp="1"/>
          </p:cNvSpPr>
          <p:nvPr>
            <p:ph type="body" idx="3"/>
          </p:nvPr>
        </p:nvSpPr>
        <p:spPr>
          <a:xfrm>
            <a:off x="6454724" y="4252620"/>
            <a:ext cx="5011200" cy="3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81" name="Google Shape;281;p29"/>
          <p:cNvSpPr txBox="1">
            <a:spLocks noGrp="1"/>
          </p:cNvSpPr>
          <p:nvPr>
            <p:ph type="body" idx="4"/>
          </p:nvPr>
        </p:nvSpPr>
        <p:spPr>
          <a:xfrm>
            <a:off x="6454724" y="4647490"/>
            <a:ext cx="5011200" cy="12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2" name="Google Shape;282;p29"/>
          <p:cNvSpPr>
            <a:spLocks noGrp="1"/>
          </p:cNvSpPr>
          <p:nvPr>
            <p:ph type="pic" idx="5"/>
          </p:nvPr>
        </p:nvSpPr>
        <p:spPr>
          <a:xfrm>
            <a:off x="1284424" y="1728424"/>
            <a:ext cx="3434700" cy="1864500"/>
          </a:xfrm>
          <a:prstGeom prst="roundRect">
            <a:avLst>
              <a:gd name="adj" fmla="val 50000"/>
            </a:avLst>
          </a:prstGeom>
          <a:noFill/>
          <a:ln w="4445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p29"/>
          <p:cNvSpPr>
            <a:spLocks noGrp="1"/>
          </p:cNvSpPr>
          <p:nvPr>
            <p:ph type="pic" idx="6"/>
          </p:nvPr>
        </p:nvSpPr>
        <p:spPr>
          <a:xfrm>
            <a:off x="1284424" y="4023519"/>
            <a:ext cx="3434700" cy="1864500"/>
          </a:xfrm>
          <a:prstGeom prst="roundRect">
            <a:avLst>
              <a:gd name="adj" fmla="val 50000"/>
            </a:avLst>
          </a:prstGeom>
          <a:noFill/>
          <a:ln w="4445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84" name="Google Shape;284;p29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alf and Half Light" type="twoTxTwoObj">
  <p:cSld name="TWO_OBJECTS_WITH_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0"/>
          <p:cNvSpPr txBox="1">
            <a:spLocks noGrp="1"/>
          </p:cNvSpPr>
          <p:nvPr>
            <p:ph type="title"/>
          </p:nvPr>
        </p:nvSpPr>
        <p:spPr>
          <a:xfrm>
            <a:off x="839568" y="365125"/>
            <a:ext cx="4986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4400"/>
              <a:buFont typeface="Arial"/>
              <a:buNone/>
              <a:defRPr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7" name="Google Shape;287;p30"/>
          <p:cNvSpPr txBox="1">
            <a:spLocks noGrp="1"/>
          </p:cNvSpPr>
          <p:nvPr>
            <p:ph type="body" idx="1"/>
          </p:nvPr>
        </p:nvSpPr>
        <p:spPr>
          <a:xfrm>
            <a:off x="839569" y="1973765"/>
            <a:ext cx="49866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88" name="Google Shape;288;p30"/>
          <p:cNvSpPr txBox="1">
            <a:spLocks noGrp="1"/>
          </p:cNvSpPr>
          <p:nvPr>
            <p:ph type="body" idx="2"/>
          </p:nvPr>
        </p:nvSpPr>
        <p:spPr>
          <a:xfrm>
            <a:off x="839569" y="2505075"/>
            <a:ext cx="4986600" cy="32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9" name="Google Shape;289;p30"/>
          <p:cNvSpPr txBox="1">
            <a:spLocks noGrp="1"/>
          </p:cNvSpPr>
          <p:nvPr>
            <p:ph type="body" idx="3"/>
          </p:nvPr>
        </p:nvSpPr>
        <p:spPr>
          <a:xfrm>
            <a:off x="6170593" y="1973765"/>
            <a:ext cx="50112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400"/>
              <a:buNone/>
              <a:defRPr sz="24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90" name="Google Shape;290;p30"/>
          <p:cNvSpPr txBox="1">
            <a:spLocks noGrp="1"/>
          </p:cNvSpPr>
          <p:nvPr>
            <p:ph type="body" idx="4"/>
          </p:nvPr>
        </p:nvSpPr>
        <p:spPr>
          <a:xfrm>
            <a:off x="6170593" y="2505075"/>
            <a:ext cx="5011200" cy="32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E3F3F"/>
              </a:buClr>
              <a:buSzPts val="2000"/>
              <a:buFont typeface="Courier New"/>
              <a:buChar char="o"/>
              <a:defRPr sz="2000" b="0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1" name="Google Shape;291;p30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92" name="Google Shape;292;p30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+ Descriptions Dark">
  <p:cSld name="Images + Descriptions Dar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1"/>
          <p:cNvSpPr txBox="1">
            <a:spLocks noGrp="1"/>
          </p:cNvSpPr>
          <p:nvPr>
            <p:ph type="body" idx="1"/>
          </p:nvPr>
        </p:nvSpPr>
        <p:spPr>
          <a:xfrm>
            <a:off x="656317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95" name="Google Shape;295;p31"/>
          <p:cNvSpPr txBox="1">
            <a:spLocks noGrp="1"/>
          </p:cNvSpPr>
          <p:nvPr>
            <p:ph type="body" idx="2"/>
          </p:nvPr>
        </p:nvSpPr>
        <p:spPr>
          <a:xfrm>
            <a:off x="656317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6" name="Google Shape;296;p31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97" name="Google Shape;297;p31"/>
          <p:cNvSpPr txBox="1">
            <a:spLocks noGrp="1"/>
          </p:cNvSpPr>
          <p:nvPr>
            <p:ph type="title"/>
          </p:nvPr>
        </p:nvSpPr>
        <p:spPr>
          <a:xfrm>
            <a:off x="656316" y="585464"/>
            <a:ext cx="8490900" cy="5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1"/>
          <p:cNvSpPr txBox="1">
            <a:spLocks noGrp="1"/>
          </p:cNvSpPr>
          <p:nvPr>
            <p:ph type="body" idx="3"/>
          </p:nvPr>
        </p:nvSpPr>
        <p:spPr>
          <a:xfrm>
            <a:off x="8340581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99" name="Google Shape;299;p31"/>
          <p:cNvSpPr txBox="1">
            <a:spLocks noGrp="1"/>
          </p:cNvSpPr>
          <p:nvPr>
            <p:ph type="body" idx="4"/>
          </p:nvPr>
        </p:nvSpPr>
        <p:spPr>
          <a:xfrm>
            <a:off x="8340581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0" name="Google Shape;300;p31"/>
          <p:cNvSpPr txBox="1">
            <a:spLocks noGrp="1"/>
          </p:cNvSpPr>
          <p:nvPr>
            <p:ph type="body" idx="5"/>
          </p:nvPr>
        </p:nvSpPr>
        <p:spPr>
          <a:xfrm>
            <a:off x="4498449" y="3690834"/>
            <a:ext cx="3192000" cy="5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01" name="Google Shape;301;p31"/>
          <p:cNvSpPr txBox="1">
            <a:spLocks noGrp="1"/>
          </p:cNvSpPr>
          <p:nvPr>
            <p:ph type="body" idx="6"/>
          </p:nvPr>
        </p:nvSpPr>
        <p:spPr>
          <a:xfrm>
            <a:off x="4498449" y="4348402"/>
            <a:ext cx="3192000" cy="15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683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200"/>
              <a:buChar char="•"/>
              <a:defRPr sz="2200" b="0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2" name="Google Shape;302;p31"/>
          <p:cNvSpPr>
            <a:spLocks noGrp="1"/>
          </p:cNvSpPr>
          <p:nvPr>
            <p:ph type="pic" idx="7"/>
          </p:nvPr>
        </p:nvSpPr>
        <p:spPr>
          <a:xfrm>
            <a:off x="656316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3" name="Google Shape;303;p31"/>
          <p:cNvSpPr>
            <a:spLocks noGrp="1"/>
          </p:cNvSpPr>
          <p:nvPr>
            <p:ph type="pic" idx="8"/>
          </p:nvPr>
        </p:nvSpPr>
        <p:spPr>
          <a:xfrm>
            <a:off x="4498449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4" name="Google Shape;304;p31"/>
          <p:cNvSpPr>
            <a:spLocks noGrp="1"/>
          </p:cNvSpPr>
          <p:nvPr>
            <p:ph type="pic" idx="9"/>
          </p:nvPr>
        </p:nvSpPr>
        <p:spPr>
          <a:xfrm>
            <a:off x="8340581" y="1527538"/>
            <a:ext cx="3192000" cy="1901400"/>
          </a:xfrm>
          <a:prstGeom prst="roundRect">
            <a:avLst>
              <a:gd name="adj" fmla="val 9462"/>
            </a:avLst>
          </a:prstGeom>
          <a:noFill/>
          <a:ln w="381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305" name="Google Shape;305;p31" title="Logo-01-emai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inimal Statement + Image">
  <p:cSld name="Minimal Statement + Image"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2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8" name="Google Shape;308;p32"/>
          <p:cNvSpPr txBox="1">
            <a:spLocks noGrp="1"/>
          </p:cNvSpPr>
          <p:nvPr>
            <p:ph type="title"/>
          </p:nvPr>
        </p:nvSpPr>
        <p:spPr>
          <a:xfrm>
            <a:off x="1567248" y="1001112"/>
            <a:ext cx="9054300" cy="21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7200"/>
              <a:buFont typeface="Arial"/>
              <a:buNone/>
              <a:defRPr sz="72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9" name="Google Shape;309;p32"/>
          <p:cNvSpPr>
            <a:spLocks noGrp="1"/>
          </p:cNvSpPr>
          <p:nvPr>
            <p:ph type="pic" idx="2"/>
          </p:nvPr>
        </p:nvSpPr>
        <p:spPr>
          <a:xfrm>
            <a:off x="1566455" y="3429000"/>
            <a:ext cx="9056100" cy="2601900"/>
          </a:xfrm>
          <a:prstGeom prst="roundRect">
            <a:avLst>
              <a:gd name="adj" fmla="val 19596"/>
            </a:avLst>
          </a:prstGeom>
          <a:noFill/>
          <a:ln>
            <a:noFill/>
          </a:ln>
        </p:spPr>
      </p:sp>
      <p:pic>
        <p:nvPicPr>
          <p:cNvPr id="310" name="Google Shape;310;p32" title="Logo-01-email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page Light">
  <p:cSld name="Endpage Light">
    <p:bg>
      <p:bgPr>
        <a:blipFill>
          <a:blip r:embed="rId2">
            <a:alphaModFix amt="68000"/>
          </a:blip>
          <a:stretch>
            <a:fillRect/>
          </a:stretch>
        </a:blip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3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3" name="Google Shape;313;p33"/>
          <p:cNvSpPr txBox="1">
            <a:spLocks noGrp="1"/>
          </p:cNvSpPr>
          <p:nvPr>
            <p:ph type="title"/>
          </p:nvPr>
        </p:nvSpPr>
        <p:spPr>
          <a:xfrm>
            <a:off x="5409757" y="1579959"/>
            <a:ext cx="6397500" cy="3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3F3F"/>
              </a:buClr>
              <a:buSzPts val="7000"/>
              <a:buFont typeface="Arial"/>
              <a:buNone/>
              <a:defRPr sz="7000" b="1" i="0">
                <a:solidFill>
                  <a:srgbClr val="3E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p33"/>
          <p:cNvSpPr>
            <a:spLocks noGrp="1"/>
          </p:cNvSpPr>
          <p:nvPr>
            <p:ph type="pic" idx="2"/>
          </p:nvPr>
        </p:nvSpPr>
        <p:spPr>
          <a:xfrm>
            <a:off x="910318" y="-1580448"/>
            <a:ext cx="3023700" cy="6858600"/>
          </a:xfrm>
          <a:prstGeom prst="roundRect">
            <a:avLst>
              <a:gd name="adj" fmla="val 50000"/>
            </a:avLst>
          </a:prstGeom>
          <a:noFill/>
          <a:ln w="76200" cap="flat" cmpd="sng">
            <a:solidFill>
              <a:srgbClr val="FF5A5A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315" name="Google Shape;315;p33" descr="A pink and purple circle with black cente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10576692" y="5305336"/>
            <a:ext cx="223787" cy="876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3" title="Logo-01-emai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3766" y="6335473"/>
            <a:ext cx="760932" cy="318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" type="tx">
  <p:cSld name="TITLE_AND_BODY">
    <p:bg>
      <p:bgPr>
        <a:noFill/>
        <a:effectLst/>
      </p:bgPr>
    </p:bg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4"/>
          <p:cNvSpPr txBox="1">
            <a:spLocks noGrp="1"/>
          </p:cNvSpPr>
          <p:nvPr>
            <p:ph type="sldNum" idx="12"/>
          </p:nvPr>
        </p:nvSpPr>
        <p:spPr>
          <a:xfrm>
            <a:off x="11293669" y="6217623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5"/>
          <p:cNvSpPr txBox="1">
            <a:spLocks noGrp="1"/>
          </p:cNvSpPr>
          <p:nvPr>
            <p:ph type="title"/>
          </p:nvPr>
        </p:nvSpPr>
        <p:spPr>
          <a:xfrm>
            <a:off x="415493" y="2867800"/>
            <a:ext cx="11357700" cy="11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321" name="Google Shape;321;p35"/>
          <p:cNvSpPr txBox="1">
            <a:spLocks noGrp="1"/>
          </p:cNvSpPr>
          <p:nvPr>
            <p:ph type="sldNum" idx="12"/>
          </p:nvPr>
        </p:nvSpPr>
        <p:spPr>
          <a:xfrm>
            <a:off x="11293669" y="6217623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Slide">
  <p:cSld name="Image Slide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6"/>
          <p:cNvSpPr>
            <a:spLocks noGrp="1"/>
          </p:cNvSpPr>
          <p:nvPr>
            <p:ph type="pic" idx="2"/>
          </p:nvPr>
        </p:nvSpPr>
        <p:spPr>
          <a:xfrm>
            <a:off x="1308469" y="650663"/>
            <a:ext cx="9768600" cy="54927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324" name="Google Shape;324;p36"/>
          <p:cNvSpPr txBox="1">
            <a:spLocks noGrp="1"/>
          </p:cNvSpPr>
          <p:nvPr>
            <p:ph type="sldNum" idx="12"/>
          </p:nvPr>
        </p:nvSpPr>
        <p:spPr>
          <a:xfrm>
            <a:off x="8751195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7982" y="365125"/>
            <a:ext cx="10512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7982" y="1825625"/>
            <a:ext cx="105129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7982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7548" y="6356350"/>
            <a:ext cx="411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08358" y="6356350"/>
            <a:ext cx="2742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60"/>
          <p:cNvSpPr/>
          <p:nvPr/>
        </p:nvSpPr>
        <p:spPr>
          <a:xfrm>
            <a:off x="187175" y="192725"/>
            <a:ext cx="8114400" cy="780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dist="304800" dir="7140000" sx="90000" sy="90000" algn="t" rotWithShape="0">
              <a:srgbClr val="000000">
                <a:alpha val="141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dfdfsgfd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60"/>
          <p:cNvSpPr txBox="1"/>
          <p:nvPr/>
        </p:nvSpPr>
        <p:spPr>
          <a:xfrm>
            <a:off x="499875" y="217450"/>
            <a:ext cx="93306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>
                <a:solidFill>
                  <a:srgbClr val="0066CC"/>
                </a:solidFill>
                <a:latin typeface="Montserrat"/>
                <a:ea typeface="Montserrat"/>
                <a:cs typeface="Montserrat"/>
                <a:sym typeface="Montserrat"/>
              </a:rPr>
              <a:t>1H 2026 - Venue Growth/Sales &amp; Support</a:t>
            </a: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9" name="Google Shape;569;p60"/>
          <p:cNvSpPr/>
          <p:nvPr/>
        </p:nvSpPr>
        <p:spPr>
          <a:xfrm>
            <a:off x="2224880" y="2578775"/>
            <a:ext cx="2600700" cy="509400"/>
          </a:xfrm>
          <a:prstGeom prst="roundRect">
            <a:avLst>
              <a:gd name="adj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Erik Chillman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Head of Customer Success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0" name="Google Shape;570;p60"/>
          <p:cNvSpPr/>
          <p:nvPr/>
        </p:nvSpPr>
        <p:spPr>
          <a:xfrm>
            <a:off x="5741314" y="3821598"/>
            <a:ext cx="4261500" cy="609600"/>
          </a:xfrm>
          <a:prstGeom prst="roundRect">
            <a:avLst>
              <a:gd name="adj" fmla="val 50000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Tyler Morrison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Sr. Dir. Marketing Operations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1" name="Google Shape;571;p60"/>
          <p:cNvSpPr/>
          <p:nvPr/>
        </p:nvSpPr>
        <p:spPr>
          <a:xfrm>
            <a:off x="2836029" y="3480678"/>
            <a:ext cx="1896600" cy="780000"/>
          </a:xfrm>
          <a:prstGeom prst="roundRect">
            <a:avLst>
              <a:gd name="adj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Daniel Heithoff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Technical Client Service Mgr 1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2" name="Google Shape;572;p60"/>
          <p:cNvSpPr/>
          <p:nvPr/>
        </p:nvSpPr>
        <p:spPr>
          <a:xfrm>
            <a:off x="635816" y="3519378"/>
            <a:ext cx="2050200" cy="589800"/>
          </a:xfrm>
          <a:prstGeom prst="roundRect">
            <a:avLst>
              <a:gd name="adj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Crystal Buss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Client Services Mgr 1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3" name="Google Shape;573;p60"/>
          <p:cNvSpPr/>
          <p:nvPr/>
        </p:nvSpPr>
        <p:spPr>
          <a:xfrm>
            <a:off x="631320" y="4222939"/>
            <a:ext cx="2050200" cy="589800"/>
          </a:xfrm>
          <a:prstGeom prst="roundRect">
            <a:avLst>
              <a:gd name="adj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Gabe Morgan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Client Service Mgr 1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74" name="Google Shape;574;p60"/>
          <p:cNvCxnSpPr>
            <a:stCxn id="573" idx="0"/>
            <a:endCxn id="572" idx="2"/>
          </p:cNvCxnSpPr>
          <p:nvPr/>
        </p:nvCxnSpPr>
        <p:spPr>
          <a:xfrm rot="-5400000">
            <a:off x="1601820" y="4163839"/>
            <a:ext cx="113700" cy="4500"/>
          </a:xfrm>
          <a:prstGeom prst="bentConnector3">
            <a:avLst>
              <a:gd name="adj1" fmla="val 5002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5" name="Google Shape;575;p60"/>
          <p:cNvSpPr/>
          <p:nvPr/>
        </p:nvSpPr>
        <p:spPr>
          <a:xfrm>
            <a:off x="631310" y="5004515"/>
            <a:ext cx="2050200" cy="589800"/>
          </a:xfrm>
          <a:prstGeom prst="roundRect">
            <a:avLst>
              <a:gd name="adj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Dan Lunan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Client Service Lead 2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76" name="Google Shape;576;p60"/>
          <p:cNvCxnSpPr>
            <a:stCxn id="575" idx="0"/>
          </p:cNvCxnSpPr>
          <p:nvPr/>
        </p:nvCxnSpPr>
        <p:spPr>
          <a:xfrm rot="-5400000">
            <a:off x="1501610" y="4849115"/>
            <a:ext cx="310200" cy="6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7" name="Google Shape;577;p60"/>
          <p:cNvSpPr/>
          <p:nvPr/>
        </p:nvSpPr>
        <p:spPr>
          <a:xfrm>
            <a:off x="4571999" y="1138373"/>
            <a:ext cx="2859000" cy="509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Michele Vrban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8" name="Google Shape;578;p60"/>
          <p:cNvSpPr txBox="1"/>
          <p:nvPr/>
        </p:nvSpPr>
        <p:spPr>
          <a:xfrm>
            <a:off x="1181255" y="1986555"/>
            <a:ext cx="3075900" cy="454200"/>
          </a:xfrm>
          <a:prstGeom prst="rect">
            <a:avLst/>
          </a:prstGeom>
          <a:solidFill>
            <a:srgbClr val="1C458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Venue Services/Sales</a:t>
            </a:r>
            <a:endParaRPr sz="16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9" name="Google Shape;579;p60"/>
          <p:cNvSpPr txBox="1"/>
          <p:nvPr/>
        </p:nvSpPr>
        <p:spPr>
          <a:xfrm>
            <a:off x="7711790" y="1679923"/>
            <a:ext cx="2402400" cy="589800"/>
          </a:xfrm>
          <a:prstGeom prst="rect">
            <a:avLst/>
          </a:prstGeom>
          <a:solidFill>
            <a:srgbClr val="674EA7"/>
          </a:solidFill>
          <a:ln w="952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Marketing 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580" name="Google Shape;580;p60"/>
          <p:cNvCxnSpPr>
            <a:stCxn id="569" idx="2"/>
            <a:endCxn id="571" idx="0"/>
          </p:cNvCxnSpPr>
          <p:nvPr/>
        </p:nvCxnSpPr>
        <p:spPr>
          <a:xfrm rot="-5400000" flipH="1">
            <a:off x="3458630" y="3154775"/>
            <a:ext cx="392400" cy="259200"/>
          </a:xfrm>
          <a:prstGeom prst="bentConnector3">
            <a:avLst>
              <a:gd name="adj1" fmla="val 50013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1" name="Google Shape;581;p60"/>
          <p:cNvCxnSpPr>
            <a:stCxn id="569" idx="2"/>
            <a:endCxn id="572" idx="0"/>
          </p:cNvCxnSpPr>
          <p:nvPr/>
        </p:nvCxnSpPr>
        <p:spPr>
          <a:xfrm rot="5400000">
            <a:off x="2377580" y="2371625"/>
            <a:ext cx="431100" cy="1864200"/>
          </a:xfrm>
          <a:prstGeom prst="bentConnector3">
            <a:avLst>
              <a:gd name="adj1" fmla="val 50012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2" name="Google Shape;582;p60"/>
          <p:cNvSpPr/>
          <p:nvPr/>
        </p:nvSpPr>
        <p:spPr>
          <a:xfrm>
            <a:off x="5543330" y="3039873"/>
            <a:ext cx="4599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be Hired Q1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Marketing Lead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583" name="Google Shape;583;p60"/>
          <p:cNvCxnSpPr>
            <a:stCxn id="570" idx="0"/>
            <a:endCxn id="582" idx="2"/>
          </p:cNvCxnSpPr>
          <p:nvPr/>
        </p:nvCxnSpPr>
        <p:spPr>
          <a:xfrm rot="5400000" flipH="1">
            <a:off x="7771564" y="3721098"/>
            <a:ext cx="172200" cy="28800"/>
          </a:xfrm>
          <a:prstGeom prst="bentConnector3">
            <a:avLst>
              <a:gd name="adj1" fmla="val 49978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4" name="Google Shape;584;p60"/>
          <p:cNvSpPr/>
          <p:nvPr/>
        </p:nvSpPr>
        <p:spPr>
          <a:xfrm>
            <a:off x="6521065" y="4489688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Outsource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Marketing Agency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5" name="Google Shape;585;p60"/>
          <p:cNvSpPr/>
          <p:nvPr/>
        </p:nvSpPr>
        <p:spPr>
          <a:xfrm>
            <a:off x="178130" y="2528731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Be Hired ASAP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Sales Lead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6" name="Google Shape;586;p60"/>
          <p:cNvSpPr txBox="1"/>
          <p:nvPr/>
        </p:nvSpPr>
        <p:spPr>
          <a:xfrm>
            <a:off x="7260300" y="5157771"/>
            <a:ext cx="4851000" cy="14775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88888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SCOPE</a:t>
            </a:r>
            <a:endParaRPr b="1"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UX, design, and customer experience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Marketing strategy, brand, and demand generation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Pricing, packaging, and monetization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Growth &amp; retention (Venue Services/Sales)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Social and paid media marketing</a:t>
            </a:r>
            <a:endParaRPr/>
          </a:p>
        </p:txBody>
      </p:sp>
      <p:sp>
        <p:nvSpPr>
          <p:cNvPr id="587" name="Google Shape;587;p60"/>
          <p:cNvSpPr/>
          <p:nvPr/>
        </p:nvSpPr>
        <p:spPr>
          <a:xfrm>
            <a:off x="4480869" y="6269399"/>
            <a:ext cx="712500" cy="3102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8" name="Google Shape;588;p60"/>
          <p:cNvSpPr txBox="1"/>
          <p:nvPr/>
        </p:nvSpPr>
        <p:spPr>
          <a:xfrm>
            <a:off x="5142475" y="6180925"/>
            <a:ext cx="16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hires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60"/>
          <p:cNvSpPr txBox="1"/>
          <p:nvPr/>
        </p:nvSpPr>
        <p:spPr>
          <a:xfrm>
            <a:off x="5816851" y="2359898"/>
            <a:ext cx="2290200" cy="589800"/>
          </a:xfrm>
          <a:prstGeom prst="rect">
            <a:avLst/>
          </a:prstGeom>
          <a:solidFill>
            <a:srgbClr val="674EA7"/>
          </a:solidFill>
          <a:ln w="952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Marketing  Growth &amp; Strategy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0" name="Google Shape;590;p60"/>
          <p:cNvSpPr txBox="1"/>
          <p:nvPr/>
        </p:nvSpPr>
        <p:spPr>
          <a:xfrm>
            <a:off x="10114184" y="2376798"/>
            <a:ext cx="1717200" cy="589800"/>
          </a:xfrm>
          <a:prstGeom prst="rect">
            <a:avLst/>
          </a:prstGeom>
          <a:solidFill>
            <a:srgbClr val="674EA7"/>
          </a:solidFill>
          <a:ln w="952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Brand &amp; Social Research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1" name="Google Shape;591;p60"/>
          <p:cNvSpPr/>
          <p:nvPr/>
        </p:nvSpPr>
        <p:spPr>
          <a:xfrm>
            <a:off x="10168378" y="3039873"/>
            <a:ext cx="1717200" cy="609600"/>
          </a:xfrm>
          <a:prstGeom prst="roundRect">
            <a:avLst>
              <a:gd name="adj" fmla="val 50000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Kristin &amp; Nicole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2" name="Google Shape;592;p60"/>
          <p:cNvSpPr txBox="1"/>
          <p:nvPr/>
        </p:nvSpPr>
        <p:spPr>
          <a:xfrm>
            <a:off x="8222404" y="2359898"/>
            <a:ext cx="1780500" cy="589800"/>
          </a:xfrm>
          <a:prstGeom prst="rect">
            <a:avLst/>
          </a:prstGeom>
          <a:solidFill>
            <a:srgbClr val="674EA7"/>
          </a:solidFill>
          <a:ln w="952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Marketing  Ops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3" name="Google Shape;593;p60"/>
          <p:cNvSpPr/>
          <p:nvPr/>
        </p:nvSpPr>
        <p:spPr>
          <a:xfrm>
            <a:off x="10206266" y="3764834"/>
            <a:ext cx="1717200" cy="609600"/>
          </a:xfrm>
          <a:prstGeom prst="roundRect">
            <a:avLst>
              <a:gd name="adj" fmla="val 50000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Dr. Rippee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1"/>
          <p:cNvSpPr/>
          <p:nvPr/>
        </p:nvSpPr>
        <p:spPr>
          <a:xfrm>
            <a:off x="187175" y="192725"/>
            <a:ext cx="8114400" cy="780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dist="304800" dir="7140000" sx="90000" sy="90000" algn="t" rotWithShape="0">
              <a:srgbClr val="000000">
                <a:alpha val="141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dfdfsgfd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61"/>
          <p:cNvSpPr txBox="1"/>
          <p:nvPr/>
        </p:nvSpPr>
        <p:spPr>
          <a:xfrm>
            <a:off x="499875" y="217450"/>
            <a:ext cx="93306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>
                <a:solidFill>
                  <a:srgbClr val="0066CC"/>
                </a:solidFill>
                <a:latin typeface="Montserrat"/>
                <a:ea typeface="Montserrat"/>
                <a:cs typeface="Montserrat"/>
                <a:sym typeface="Montserrat"/>
              </a:rPr>
              <a:t>1H 2026 - Product</a:t>
            </a: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0" name="Google Shape;600;p61"/>
          <p:cNvSpPr txBox="1"/>
          <p:nvPr/>
        </p:nvSpPr>
        <p:spPr>
          <a:xfrm>
            <a:off x="2227460" y="1947887"/>
            <a:ext cx="1896600" cy="454200"/>
          </a:xfrm>
          <a:prstGeom prst="rect">
            <a:avLst/>
          </a:prstGeom>
          <a:solidFill>
            <a:srgbClr val="B45F06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Product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1" name="Google Shape;601;p61"/>
          <p:cNvSpPr/>
          <p:nvPr/>
        </p:nvSpPr>
        <p:spPr>
          <a:xfrm>
            <a:off x="3269873" y="3060676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Be Hired ASAP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Product Lead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2" name="Google Shape;602;p61"/>
          <p:cNvSpPr/>
          <p:nvPr/>
        </p:nvSpPr>
        <p:spPr>
          <a:xfrm>
            <a:off x="4572006" y="1274568"/>
            <a:ext cx="2859000" cy="509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Michele Vrban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Product/Design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3" name="Google Shape;603;p61"/>
          <p:cNvSpPr/>
          <p:nvPr/>
        </p:nvSpPr>
        <p:spPr>
          <a:xfrm>
            <a:off x="929625" y="3945729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B45F06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Ray Lee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Content Support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04" name="Google Shape;604;p61"/>
          <p:cNvCxnSpPr>
            <a:stCxn id="605" idx="0"/>
            <a:endCxn id="606" idx="2"/>
          </p:cNvCxnSpPr>
          <p:nvPr/>
        </p:nvCxnSpPr>
        <p:spPr>
          <a:xfrm rot="-5400000">
            <a:off x="8375706" y="3277151"/>
            <a:ext cx="172200" cy="6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7" name="Google Shape;607;p61"/>
          <p:cNvSpPr/>
          <p:nvPr/>
        </p:nvSpPr>
        <p:spPr>
          <a:xfrm>
            <a:off x="3269883" y="3945714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Outsource Q1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Product Manager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EVOKE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8" name="Google Shape;608;p61"/>
          <p:cNvSpPr txBox="1"/>
          <p:nvPr/>
        </p:nvSpPr>
        <p:spPr>
          <a:xfrm>
            <a:off x="7303859" y="2034902"/>
            <a:ext cx="1896600" cy="454200"/>
          </a:xfrm>
          <a:prstGeom prst="rect">
            <a:avLst/>
          </a:prstGeom>
          <a:solidFill>
            <a:srgbClr val="B45F06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UX/Design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p61"/>
          <p:cNvSpPr/>
          <p:nvPr/>
        </p:nvSpPr>
        <p:spPr>
          <a:xfrm>
            <a:off x="7380197" y="3376163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Be Hired ASAP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UX/Design Lead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0" name="Google Shape;610;p61"/>
          <p:cNvSpPr/>
          <p:nvPr/>
        </p:nvSpPr>
        <p:spPr>
          <a:xfrm>
            <a:off x="7380204" y="4132918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Outsource Q1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UX/Design Support EVOKE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1" name="Google Shape;611;p61"/>
          <p:cNvSpPr/>
          <p:nvPr/>
        </p:nvSpPr>
        <p:spPr>
          <a:xfrm>
            <a:off x="7379914" y="2625190"/>
            <a:ext cx="1896600" cy="6096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Scott McBride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2" name="Google Shape;612;p61"/>
          <p:cNvSpPr txBox="1"/>
          <p:nvPr/>
        </p:nvSpPr>
        <p:spPr>
          <a:xfrm>
            <a:off x="7260300" y="5500675"/>
            <a:ext cx="4851000" cy="12621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88888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SCOPE</a:t>
            </a:r>
            <a:endParaRPr b="1"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Product strategy &amp; roadmap (Content &amp; Features)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UX, design, and customer experience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Cross-functional alignment across product, engineering, sales, marketing, and customer success</a:t>
            </a:r>
            <a:endParaRPr/>
          </a:p>
        </p:txBody>
      </p:sp>
      <p:sp>
        <p:nvSpPr>
          <p:cNvPr id="613" name="Google Shape;613;p61"/>
          <p:cNvSpPr/>
          <p:nvPr/>
        </p:nvSpPr>
        <p:spPr>
          <a:xfrm>
            <a:off x="4480869" y="6269399"/>
            <a:ext cx="712500" cy="3102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4" name="Google Shape;614;p61"/>
          <p:cNvSpPr txBox="1"/>
          <p:nvPr/>
        </p:nvSpPr>
        <p:spPr>
          <a:xfrm>
            <a:off x="5142475" y="6180925"/>
            <a:ext cx="16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hires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61"/>
          <p:cNvSpPr txBox="1"/>
          <p:nvPr/>
        </p:nvSpPr>
        <p:spPr>
          <a:xfrm>
            <a:off x="967035" y="2524068"/>
            <a:ext cx="1896600" cy="454200"/>
          </a:xfrm>
          <a:prstGeom prst="rect">
            <a:avLst/>
          </a:prstGeom>
          <a:solidFill>
            <a:srgbClr val="B45F06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Content Strategy &amp; Feature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6" name="Google Shape;616;p61"/>
          <p:cNvSpPr txBox="1"/>
          <p:nvPr/>
        </p:nvSpPr>
        <p:spPr>
          <a:xfrm>
            <a:off x="3222235" y="2524068"/>
            <a:ext cx="1896600" cy="454200"/>
          </a:xfrm>
          <a:prstGeom prst="rect">
            <a:avLst/>
          </a:prstGeom>
          <a:solidFill>
            <a:srgbClr val="B45F06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Player/App Features</a:t>
            </a:r>
            <a:endParaRPr sz="15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7" name="Google Shape;617;p61"/>
          <p:cNvSpPr/>
          <p:nvPr/>
        </p:nvSpPr>
        <p:spPr>
          <a:xfrm>
            <a:off x="966625" y="3073127"/>
            <a:ext cx="1896600" cy="7590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Be Hired ASAP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Lead Content Strategist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62"/>
          <p:cNvSpPr/>
          <p:nvPr/>
        </p:nvSpPr>
        <p:spPr>
          <a:xfrm>
            <a:off x="187175" y="192725"/>
            <a:ext cx="8114400" cy="780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dist="304800" dir="7140000" sx="90000" sy="90000" algn="t" rotWithShape="0">
              <a:srgbClr val="000000">
                <a:alpha val="141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dfdfsgfd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62"/>
          <p:cNvSpPr txBox="1"/>
          <p:nvPr/>
        </p:nvSpPr>
        <p:spPr>
          <a:xfrm>
            <a:off x="499875" y="217450"/>
            <a:ext cx="68889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>
                <a:solidFill>
                  <a:srgbClr val="0066CC"/>
                </a:solidFill>
                <a:latin typeface="Montserrat"/>
                <a:ea typeface="Montserrat"/>
                <a:cs typeface="Montserrat"/>
                <a:sym typeface="Montserrat"/>
              </a:rPr>
              <a:t>1H 2026 - Technology</a:t>
            </a: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24" name="Google Shape;624;p62"/>
          <p:cNvSpPr/>
          <p:nvPr/>
        </p:nvSpPr>
        <p:spPr>
          <a:xfrm>
            <a:off x="2446485" y="3468734"/>
            <a:ext cx="2514000" cy="589800"/>
          </a:xfrm>
          <a:prstGeom prst="roundRect">
            <a:avLst>
              <a:gd name="adj" fmla="val 5000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Pete McKenzie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SVP IT &amp; Development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25" name="Google Shape;625;p62"/>
          <p:cNvCxnSpPr>
            <a:stCxn id="626" idx="2"/>
            <a:endCxn id="627" idx="0"/>
          </p:cNvCxnSpPr>
          <p:nvPr/>
        </p:nvCxnSpPr>
        <p:spPr>
          <a:xfrm rot="-5400000" flipH="1">
            <a:off x="3965069" y="4668286"/>
            <a:ext cx="571200" cy="1093800"/>
          </a:xfrm>
          <a:prstGeom prst="bentConnector3">
            <a:avLst>
              <a:gd name="adj1" fmla="val 50008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28" name="Google Shape;628;p62"/>
          <p:cNvCxnSpPr>
            <a:stCxn id="626" idx="2"/>
            <a:endCxn id="629" idx="0"/>
          </p:cNvCxnSpPr>
          <p:nvPr/>
        </p:nvCxnSpPr>
        <p:spPr>
          <a:xfrm rot="5400000">
            <a:off x="2830169" y="4615186"/>
            <a:ext cx="559200" cy="1188000"/>
          </a:xfrm>
          <a:prstGeom prst="bentConnector3">
            <a:avLst>
              <a:gd name="adj1" fmla="val 50008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0" name="Google Shape;630;p62"/>
          <p:cNvSpPr txBox="1"/>
          <p:nvPr/>
        </p:nvSpPr>
        <p:spPr>
          <a:xfrm>
            <a:off x="2925726" y="1829700"/>
            <a:ext cx="1988400" cy="682800"/>
          </a:xfrm>
          <a:prstGeom prst="rect">
            <a:avLst/>
          </a:prstGeom>
          <a:solidFill>
            <a:srgbClr val="741B47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Engineering </a:t>
            </a:r>
            <a:endParaRPr sz="22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6" name="Google Shape;626;p62"/>
          <p:cNvSpPr/>
          <p:nvPr/>
        </p:nvSpPr>
        <p:spPr>
          <a:xfrm>
            <a:off x="2446769" y="4339786"/>
            <a:ext cx="2514000" cy="589800"/>
          </a:xfrm>
          <a:prstGeom prst="roundRect">
            <a:avLst>
              <a:gd name="adj" fmla="val 5000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Max Rose 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VP Infrastructure &amp; Projects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9" name="Google Shape;629;p62"/>
          <p:cNvSpPr/>
          <p:nvPr/>
        </p:nvSpPr>
        <p:spPr>
          <a:xfrm>
            <a:off x="1567413" y="5488872"/>
            <a:ext cx="1896600" cy="682800"/>
          </a:xfrm>
          <a:prstGeom prst="roundRect">
            <a:avLst>
              <a:gd name="adj" fmla="val 5000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Marko Turkalj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Head of Platform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7" name="Google Shape;627;p62"/>
          <p:cNvSpPr/>
          <p:nvPr/>
        </p:nvSpPr>
        <p:spPr>
          <a:xfrm>
            <a:off x="3849399" y="5500875"/>
            <a:ext cx="1896600" cy="705900"/>
          </a:xfrm>
          <a:prstGeom prst="roundRect">
            <a:avLst>
              <a:gd name="adj" fmla="val 5000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Dalibor Franjkic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Dir. of Platform</a:t>
            </a:r>
            <a:endParaRPr sz="13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31" name="Google Shape;631;p62"/>
          <p:cNvCxnSpPr>
            <a:stCxn id="626" idx="0"/>
            <a:endCxn id="624" idx="2"/>
          </p:cNvCxnSpPr>
          <p:nvPr/>
        </p:nvCxnSpPr>
        <p:spPr>
          <a:xfrm rot="-5400000">
            <a:off x="3563369" y="4198786"/>
            <a:ext cx="281400" cy="600"/>
          </a:xfrm>
          <a:prstGeom prst="bentConnector3">
            <a:avLst>
              <a:gd name="adj1" fmla="val 49974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2" name="Google Shape;632;p62"/>
          <p:cNvSpPr/>
          <p:nvPr/>
        </p:nvSpPr>
        <p:spPr>
          <a:xfrm>
            <a:off x="4909227" y="1138375"/>
            <a:ext cx="3515400" cy="509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Craig MacGibbon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Technology &amp; Operations 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3" name="Google Shape;633;p62"/>
          <p:cNvSpPr txBox="1"/>
          <p:nvPr/>
        </p:nvSpPr>
        <p:spPr>
          <a:xfrm>
            <a:off x="5435975" y="1846700"/>
            <a:ext cx="2550300" cy="682800"/>
          </a:xfrm>
          <a:prstGeom prst="rect">
            <a:avLst/>
          </a:prstGeom>
          <a:solidFill>
            <a:srgbClr val="741B47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Business Intelligence</a:t>
            </a:r>
            <a:endParaRPr sz="22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34" name="Google Shape;634;p62"/>
          <p:cNvSpPr txBox="1"/>
          <p:nvPr/>
        </p:nvSpPr>
        <p:spPr>
          <a:xfrm>
            <a:off x="387349" y="1847699"/>
            <a:ext cx="1465200" cy="589800"/>
          </a:xfrm>
          <a:prstGeom prst="rect">
            <a:avLst/>
          </a:prstGeom>
          <a:solidFill>
            <a:srgbClr val="741B47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Outsourcing</a:t>
            </a:r>
            <a:endParaRPr sz="17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35" name="Google Shape;635;p62"/>
          <p:cNvSpPr/>
          <p:nvPr/>
        </p:nvSpPr>
        <p:spPr>
          <a:xfrm>
            <a:off x="255674" y="2661146"/>
            <a:ext cx="1543800" cy="589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EVOKE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Dev &amp; QA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6" name="Google Shape;636;p62"/>
          <p:cNvSpPr/>
          <p:nvPr/>
        </p:nvSpPr>
        <p:spPr>
          <a:xfrm>
            <a:off x="202725" y="3383028"/>
            <a:ext cx="1649700" cy="682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Outsource Q1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Product Support EVOKE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7" name="Google Shape;637;p62"/>
          <p:cNvSpPr/>
          <p:nvPr/>
        </p:nvSpPr>
        <p:spPr>
          <a:xfrm>
            <a:off x="4480869" y="6269399"/>
            <a:ext cx="712500" cy="3102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8" name="Google Shape;638;p62"/>
          <p:cNvSpPr txBox="1"/>
          <p:nvPr/>
        </p:nvSpPr>
        <p:spPr>
          <a:xfrm>
            <a:off x="4265500" y="6180925"/>
            <a:ext cx="16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hires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62"/>
          <p:cNvSpPr txBox="1"/>
          <p:nvPr/>
        </p:nvSpPr>
        <p:spPr>
          <a:xfrm>
            <a:off x="3368700" y="6232500"/>
            <a:ext cx="8078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62"/>
          <p:cNvSpPr/>
          <p:nvPr/>
        </p:nvSpPr>
        <p:spPr>
          <a:xfrm>
            <a:off x="5820065" y="3517138"/>
            <a:ext cx="2116200" cy="589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BI  Archt ( contractor)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1" name="Google Shape;641;p62"/>
          <p:cNvSpPr/>
          <p:nvPr/>
        </p:nvSpPr>
        <p:spPr>
          <a:xfrm>
            <a:off x="5820065" y="4305875"/>
            <a:ext cx="2116200" cy="589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BI  Analyst                       (contractor)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2" name="Google Shape;642;p62"/>
          <p:cNvSpPr txBox="1"/>
          <p:nvPr/>
        </p:nvSpPr>
        <p:spPr>
          <a:xfrm>
            <a:off x="8784900" y="1847700"/>
            <a:ext cx="2514000" cy="705900"/>
          </a:xfrm>
          <a:prstGeom prst="rect">
            <a:avLst/>
          </a:prstGeom>
          <a:solidFill>
            <a:srgbClr val="741B47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IT Infra and Operations</a:t>
            </a:r>
            <a:endParaRPr sz="22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3" name="Google Shape;643;p62"/>
          <p:cNvSpPr/>
          <p:nvPr/>
        </p:nvSpPr>
        <p:spPr>
          <a:xfrm>
            <a:off x="8784890" y="2728413"/>
            <a:ext cx="2116200" cy="589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Rodney Bower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4" name="Google Shape;644;p62"/>
          <p:cNvSpPr/>
          <p:nvPr/>
        </p:nvSpPr>
        <p:spPr>
          <a:xfrm>
            <a:off x="2446468" y="2728425"/>
            <a:ext cx="5855100" cy="5898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Engineering leader </a:t>
            </a: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63"/>
          <p:cNvSpPr/>
          <p:nvPr/>
        </p:nvSpPr>
        <p:spPr>
          <a:xfrm>
            <a:off x="187175" y="192725"/>
            <a:ext cx="8114400" cy="780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dist="304800" dir="7140000" sx="90000" sy="90000" algn="t" rotWithShape="0">
              <a:srgbClr val="000000">
                <a:alpha val="141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dfdfsgfd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3"/>
          <p:cNvSpPr txBox="1"/>
          <p:nvPr/>
        </p:nvSpPr>
        <p:spPr>
          <a:xfrm>
            <a:off x="499875" y="217450"/>
            <a:ext cx="10000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>
                <a:solidFill>
                  <a:srgbClr val="0066CC"/>
                </a:solidFill>
                <a:latin typeface="Montserrat"/>
                <a:ea typeface="Montserrat"/>
                <a:cs typeface="Montserrat"/>
                <a:sym typeface="Montserrat"/>
              </a:rPr>
              <a:t>1H 2026 - Finance, Strategy, Administration</a:t>
            </a: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651" name="Google Shape;651;p63"/>
          <p:cNvCxnSpPr>
            <a:stCxn id="652" idx="2"/>
            <a:endCxn id="653" idx="0"/>
          </p:cNvCxnSpPr>
          <p:nvPr/>
        </p:nvCxnSpPr>
        <p:spPr>
          <a:xfrm rot="-5400000" flipH="1">
            <a:off x="2117529" y="3974251"/>
            <a:ext cx="300900" cy="675900"/>
          </a:xfrm>
          <a:prstGeom prst="bentConnector3">
            <a:avLst>
              <a:gd name="adj1" fmla="val 50021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54" name="Google Shape;654;p63"/>
          <p:cNvCxnSpPr>
            <a:stCxn id="652" idx="2"/>
            <a:endCxn id="655" idx="0"/>
          </p:cNvCxnSpPr>
          <p:nvPr/>
        </p:nvCxnSpPr>
        <p:spPr>
          <a:xfrm rot="5400000">
            <a:off x="1351779" y="3884401"/>
            <a:ext cx="300900" cy="855600"/>
          </a:xfrm>
          <a:prstGeom prst="bentConnector3">
            <a:avLst>
              <a:gd name="adj1" fmla="val 50021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6" name="Google Shape;656;p63"/>
          <p:cNvSpPr txBox="1"/>
          <p:nvPr/>
        </p:nvSpPr>
        <p:spPr>
          <a:xfrm>
            <a:off x="6869138" y="2667925"/>
            <a:ext cx="2157900" cy="714900"/>
          </a:xfrm>
          <a:prstGeom prst="rect">
            <a:avLst/>
          </a:prstGeom>
          <a:solidFill>
            <a:srgbClr val="38761D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475" tIns="78475" rIns="78475" bIns="784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88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Corporate Finance</a:t>
            </a:r>
            <a:endParaRPr sz="1888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2" name="Google Shape;652;p63"/>
          <p:cNvSpPr/>
          <p:nvPr/>
        </p:nvSpPr>
        <p:spPr>
          <a:xfrm>
            <a:off x="851079" y="3724651"/>
            <a:ext cx="2157900" cy="437100"/>
          </a:xfrm>
          <a:prstGeom prst="roundRect">
            <a:avLst>
              <a:gd name="adj" fmla="val 50000"/>
            </a:avLst>
          </a:prstGeom>
          <a:solidFill>
            <a:srgbClr val="38761D"/>
          </a:solidFill>
          <a:ln>
            <a:noFill/>
          </a:ln>
        </p:spPr>
        <p:txBody>
          <a:bodyPr spcFirstLastPara="1" wrap="square" lIns="104600" tIns="104600" rIns="104600" bIns="104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15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Accounting - Jimmie</a:t>
            </a:r>
            <a:endParaRPr sz="1115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5" name="Google Shape;655;p63"/>
          <p:cNvSpPr/>
          <p:nvPr/>
        </p:nvSpPr>
        <p:spPr>
          <a:xfrm>
            <a:off x="428749" y="4462775"/>
            <a:ext cx="1291500" cy="506100"/>
          </a:xfrm>
          <a:prstGeom prst="roundRect">
            <a:avLst>
              <a:gd name="adj" fmla="val 50000"/>
            </a:avLst>
          </a:prstGeom>
          <a:solidFill>
            <a:srgbClr val="38761D"/>
          </a:solidFill>
          <a:ln>
            <a:noFill/>
          </a:ln>
        </p:spPr>
        <p:txBody>
          <a:bodyPr spcFirstLastPara="1" wrap="square" lIns="104600" tIns="104600" rIns="104600" bIns="104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15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AR - Jason</a:t>
            </a:r>
            <a:endParaRPr sz="1115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657" name="Google Shape;657;p63"/>
          <p:cNvCxnSpPr/>
          <p:nvPr/>
        </p:nvCxnSpPr>
        <p:spPr>
          <a:xfrm rot="-5400000">
            <a:off x="7991451" y="3125432"/>
            <a:ext cx="175500" cy="600"/>
          </a:xfrm>
          <a:prstGeom prst="bentConnector3">
            <a:avLst>
              <a:gd name="adj1" fmla="val 8524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8" name="Google Shape;658;p63"/>
          <p:cNvSpPr/>
          <p:nvPr/>
        </p:nvSpPr>
        <p:spPr>
          <a:xfrm>
            <a:off x="4118762" y="1102450"/>
            <a:ext cx="3951300" cy="7800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Duncan Beatty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Finance, Strategy, Administration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9" name="Google Shape;659;p63"/>
          <p:cNvSpPr txBox="1"/>
          <p:nvPr/>
        </p:nvSpPr>
        <p:spPr>
          <a:xfrm>
            <a:off x="9650174" y="2678338"/>
            <a:ext cx="2085600" cy="690900"/>
          </a:xfrm>
          <a:prstGeom prst="rect">
            <a:avLst/>
          </a:prstGeom>
          <a:solidFill>
            <a:srgbClr val="38761D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5850" tIns="75850" rIns="75850" bIns="758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25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HR</a:t>
            </a:r>
            <a:endParaRPr sz="1825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0" name="Google Shape;660;p63"/>
          <p:cNvSpPr/>
          <p:nvPr/>
        </p:nvSpPr>
        <p:spPr>
          <a:xfrm>
            <a:off x="9722574" y="3612061"/>
            <a:ext cx="2085600" cy="422700"/>
          </a:xfrm>
          <a:prstGeom prst="roundRect">
            <a:avLst>
              <a:gd name="adj" fmla="val 50000"/>
            </a:avLst>
          </a:prstGeom>
          <a:solidFill>
            <a:srgbClr val="38761D"/>
          </a:solidFill>
          <a:ln>
            <a:noFill/>
          </a:ln>
        </p:spPr>
        <p:txBody>
          <a:bodyPr spcFirstLastPara="1" wrap="square" lIns="101100" tIns="101100" rIns="101100" bIns="1011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8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Sonya Mendoza</a:t>
            </a:r>
            <a:endParaRPr sz="1078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8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VP, Human Resources</a:t>
            </a:r>
            <a:endParaRPr sz="1078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1" name="Google Shape;661;p63"/>
          <p:cNvSpPr txBox="1"/>
          <p:nvPr/>
        </p:nvSpPr>
        <p:spPr>
          <a:xfrm>
            <a:off x="840672" y="2708976"/>
            <a:ext cx="2157900" cy="714900"/>
          </a:xfrm>
          <a:prstGeom prst="rect">
            <a:avLst/>
          </a:prstGeom>
          <a:solidFill>
            <a:srgbClr val="38761D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475" tIns="78475" rIns="78475" bIns="784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88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Accounting</a:t>
            </a:r>
            <a:endParaRPr sz="1888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3" name="Google Shape;653;p63"/>
          <p:cNvSpPr/>
          <p:nvPr/>
        </p:nvSpPr>
        <p:spPr>
          <a:xfrm>
            <a:off x="2006328" y="4462775"/>
            <a:ext cx="1199100" cy="5061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04600" tIns="104600" rIns="104600" bIns="104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15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AP - Q1/Q2?</a:t>
            </a:r>
            <a:endParaRPr sz="1115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2" name="Google Shape;662;p63"/>
          <p:cNvSpPr/>
          <p:nvPr/>
        </p:nvSpPr>
        <p:spPr>
          <a:xfrm>
            <a:off x="7051097" y="3683658"/>
            <a:ext cx="1816500" cy="5064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04600" tIns="104600" rIns="104600" bIns="104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15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Finance/Strategy Analyst Q2/Q3?</a:t>
            </a:r>
            <a:endParaRPr sz="1115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3" name="Google Shape;663;p63"/>
          <p:cNvSpPr/>
          <p:nvPr/>
        </p:nvSpPr>
        <p:spPr>
          <a:xfrm>
            <a:off x="4480869" y="6269399"/>
            <a:ext cx="712500" cy="3102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4" name="Google Shape;664;p63"/>
          <p:cNvSpPr txBox="1"/>
          <p:nvPr/>
        </p:nvSpPr>
        <p:spPr>
          <a:xfrm>
            <a:off x="5142475" y="6180925"/>
            <a:ext cx="16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hires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63"/>
          <p:cNvSpPr txBox="1"/>
          <p:nvPr/>
        </p:nvSpPr>
        <p:spPr>
          <a:xfrm>
            <a:off x="7938300" y="5082900"/>
            <a:ext cx="4173000" cy="1693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88888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SCOPE</a:t>
            </a:r>
            <a:endParaRPr b="1"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Strategy - Business model, Revenue models, Go-To-Market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Corporate Finance/Development, Budgeting, Planning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Accounting - Back Office Operations</a:t>
            </a:r>
            <a:endParaRPr/>
          </a:p>
          <a:p>
            <a:pPr marL="228600" lvl="0" indent="-2032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/>
              <a:t>HR</a:t>
            </a:r>
            <a:endParaRPr/>
          </a:p>
        </p:txBody>
      </p:sp>
      <p:cxnSp>
        <p:nvCxnSpPr>
          <p:cNvPr id="666" name="Google Shape;666;p63"/>
          <p:cNvCxnSpPr>
            <a:stCxn id="667" idx="0"/>
            <a:endCxn id="668" idx="2"/>
          </p:cNvCxnSpPr>
          <p:nvPr/>
        </p:nvCxnSpPr>
        <p:spPr>
          <a:xfrm rot="-5400000">
            <a:off x="4836332" y="4158761"/>
            <a:ext cx="165600" cy="600"/>
          </a:xfrm>
          <a:prstGeom prst="bentConnector3">
            <a:avLst>
              <a:gd name="adj1" fmla="val 4998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9" name="Google Shape;669;p63"/>
          <p:cNvSpPr txBox="1"/>
          <p:nvPr/>
        </p:nvSpPr>
        <p:spPr>
          <a:xfrm>
            <a:off x="3804575" y="2678351"/>
            <a:ext cx="2228700" cy="738300"/>
          </a:xfrm>
          <a:prstGeom prst="rect">
            <a:avLst/>
          </a:prstGeom>
          <a:solidFill>
            <a:srgbClr val="38761D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1050" tIns="81050" rIns="81050" bIns="810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 Sales</a:t>
            </a:r>
            <a:endParaRPr sz="195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7" name="Google Shape;667;p63"/>
          <p:cNvSpPr/>
          <p:nvPr/>
        </p:nvSpPr>
        <p:spPr>
          <a:xfrm>
            <a:off x="4078232" y="4241861"/>
            <a:ext cx="1681200" cy="522900"/>
          </a:xfrm>
          <a:prstGeom prst="roundRect">
            <a:avLst>
              <a:gd name="adj" fmla="val 50000"/>
            </a:avLst>
          </a:prstGeom>
          <a:solidFill>
            <a:srgbClr val="38761D"/>
          </a:solidFill>
          <a:ln>
            <a:noFill/>
          </a:ln>
        </p:spPr>
        <p:txBody>
          <a:bodyPr spcFirstLastPara="1" wrap="square" lIns="108050" tIns="108050" rIns="108050" bIns="1080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2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Alexa Grillio</a:t>
            </a:r>
            <a:endParaRPr sz="1152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2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Account Director</a:t>
            </a:r>
            <a:endParaRPr sz="1152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8" name="Google Shape;668;p63"/>
          <p:cNvSpPr/>
          <p:nvPr/>
        </p:nvSpPr>
        <p:spPr>
          <a:xfrm>
            <a:off x="4078219" y="3535835"/>
            <a:ext cx="1681200" cy="540300"/>
          </a:xfrm>
          <a:prstGeom prst="roundRect">
            <a:avLst>
              <a:gd name="adj" fmla="val 50000"/>
            </a:avLst>
          </a:prstGeom>
          <a:solidFill>
            <a:srgbClr val="38761D"/>
          </a:solidFill>
          <a:ln>
            <a:noFill/>
          </a:ln>
        </p:spPr>
        <p:txBody>
          <a:bodyPr spcFirstLastPara="1" wrap="square" lIns="108050" tIns="108050" rIns="108050" bIns="1080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2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Grace Tark</a:t>
            </a:r>
            <a:endParaRPr sz="1152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2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Sr. Dir. Ad Sales</a:t>
            </a:r>
            <a:endParaRPr sz="1152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64"/>
          <p:cNvSpPr/>
          <p:nvPr/>
        </p:nvSpPr>
        <p:spPr>
          <a:xfrm>
            <a:off x="187175" y="192725"/>
            <a:ext cx="8114400" cy="780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dist="304800" dir="7140000" sx="90000" sy="90000" algn="t" rotWithShape="0">
              <a:srgbClr val="000000">
                <a:alpha val="141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dfdfsgfd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64"/>
          <p:cNvSpPr txBox="1"/>
          <p:nvPr/>
        </p:nvSpPr>
        <p:spPr>
          <a:xfrm>
            <a:off x="499875" y="217450"/>
            <a:ext cx="68889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>
                <a:solidFill>
                  <a:srgbClr val="0066CC"/>
                </a:solidFill>
                <a:latin typeface="Montserrat"/>
                <a:ea typeface="Montserrat"/>
                <a:cs typeface="Montserrat"/>
                <a:sym typeface="Montserrat"/>
              </a:rPr>
              <a:t>PMO</a:t>
            </a: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0066C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676" name="Google Shape;676;p64"/>
          <p:cNvCxnSpPr>
            <a:stCxn id="677" idx="0"/>
            <a:endCxn id="678" idx="0"/>
          </p:cNvCxnSpPr>
          <p:nvPr/>
        </p:nvCxnSpPr>
        <p:spPr>
          <a:xfrm rot="5400000">
            <a:off x="6355275" y="1327425"/>
            <a:ext cx="600" cy="4639200"/>
          </a:xfrm>
          <a:prstGeom prst="bentConnector3">
            <a:avLst>
              <a:gd name="adj1" fmla="val -1044625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9" name="Google Shape;679;p64"/>
          <p:cNvSpPr txBox="1"/>
          <p:nvPr/>
        </p:nvSpPr>
        <p:spPr>
          <a:xfrm>
            <a:off x="5268175" y="2274938"/>
            <a:ext cx="2246400" cy="509400"/>
          </a:xfrm>
          <a:prstGeom prst="rect">
            <a:avLst/>
          </a:prstGeom>
          <a:solidFill>
            <a:srgbClr val="134F5C"/>
          </a:solidFill>
          <a:ln w="9525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PMO</a:t>
            </a:r>
            <a:endParaRPr sz="22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7" name="Google Shape;677;p64"/>
          <p:cNvSpPr/>
          <p:nvPr/>
        </p:nvSpPr>
        <p:spPr>
          <a:xfrm>
            <a:off x="7245675" y="3646725"/>
            <a:ext cx="2859000" cy="7800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rgbClr val="0066CC"/>
                </a:solidFill>
                <a:latin typeface="Roboto"/>
                <a:ea typeface="Roboto"/>
                <a:cs typeface="Roboto"/>
                <a:sym typeface="Roboto"/>
              </a:rPr>
              <a:t>Project Coordinator</a:t>
            </a:r>
            <a:endParaRPr b="1">
              <a:solidFill>
                <a:srgbClr val="0066CC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0066CC"/>
                </a:solidFill>
                <a:latin typeface="Roboto"/>
                <a:ea typeface="Roboto"/>
                <a:cs typeface="Roboto"/>
                <a:sym typeface="Roboto"/>
              </a:rPr>
              <a:t>Smartsheet Updates, Meeting Coordination &amp; Notes</a:t>
            </a:r>
            <a:endParaRPr sz="1200">
              <a:solidFill>
                <a:srgbClr val="0066CC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i="1">
                <a:solidFill>
                  <a:srgbClr val="0066CC"/>
                </a:solidFill>
                <a:latin typeface="Roboto"/>
                <a:ea typeface="Roboto"/>
                <a:cs typeface="Roboto"/>
                <a:sym typeface="Roboto"/>
              </a:rPr>
              <a:t>(to be hired)</a:t>
            </a:r>
            <a:endParaRPr sz="1000" i="1">
              <a:solidFill>
                <a:srgbClr val="0066C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8" name="Google Shape;678;p64"/>
          <p:cNvSpPr/>
          <p:nvPr/>
        </p:nvSpPr>
        <p:spPr>
          <a:xfrm>
            <a:off x="2606527" y="3646723"/>
            <a:ext cx="2859000" cy="7800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rgbClr val="0C57D3"/>
                </a:solidFill>
                <a:latin typeface="Roboto"/>
                <a:ea typeface="Roboto"/>
                <a:cs typeface="Roboto"/>
                <a:sym typeface="Roboto"/>
              </a:rPr>
              <a:t>Technical Project Manager </a:t>
            </a:r>
            <a:endParaRPr b="1">
              <a:solidFill>
                <a:srgbClr val="0C57D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0C57D3"/>
                </a:solidFill>
                <a:latin typeface="Roboto"/>
                <a:ea typeface="Roboto"/>
                <a:cs typeface="Roboto"/>
                <a:sym typeface="Roboto"/>
              </a:rPr>
              <a:t>CMS System, BI &amp; Data Migration</a:t>
            </a:r>
            <a:endParaRPr sz="1200">
              <a:solidFill>
                <a:srgbClr val="0C57D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i="1">
                <a:solidFill>
                  <a:srgbClr val="0C57D3"/>
                </a:solidFill>
                <a:latin typeface="Roboto"/>
                <a:ea typeface="Roboto"/>
                <a:cs typeface="Roboto"/>
                <a:sym typeface="Roboto"/>
              </a:rPr>
              <a:t>(to be hired)</a:t>
            </a:r>
            <a:endParaRPr sz="1000" i="1">
              <a:solidFill>
                <a:srgbClr val="0C57D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0" name="Google Shape;680;p64"/>
          <p:cNvSpPr/>
          <p:nvPr/>
        </p:nvSpPr>
        <p:spPr>
          <a:xfrm>
            <a:off x="3826700" y="1529925"/>
            <a:ext cx="5396700" cy="509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Jaime Guido</a:t>
            </a:r>
            <a:endParaRPr sz="17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Governance, Program &amp; Project Management, Operations</a:t>
            </a:r>
            <a:endParaRPr sz="15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1" name="Google Shape;681;p64"/>
          <p:cNvSpPr/>
          <p:nvPr/>
        </p:nvSpPr>
        <p:spPr>
          <a:xfrm>
            <a:off x="4480869" y="6269399"/>
            <a:ext cx="712500" cy="310200"/>
          </a:xfrm>
          <a:prstGeom prst="roundRect">
            <a:avLst>
              <a:gd name="adj" fmla="val 50000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121875" tIns="121875" rIns="121875" bIns="1218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2" name="Google Shape;682;p64"/>
          <p:cNvSpPr txBox="1"/>
          <p:nvPr/>
        </p:nvSpPr>
        <p:spPr>
          <a:xfrm>
            <a:off x="5142475" y="6180925"/>
            <a:ext cx="16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hires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3" name="Google Shape;683;p64"/>
          <p:cNvCxnSpPr/>
          <p:nvPr/>
        </p:nvCxnSpPr>
        <p:spPr>
          <a:xfrm>
            <a:off x="6393925" y="2788340"/>
            <a:ext cx="5700" cy="231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391</Words>
  <Application>Microsoft Office PowerPoint</Application>
  <PresentationFormat>Custom</PresentationFormat>
  <Paragraphs>123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Montserrat</vt:lpstr>
      <vt:lpstr>Roboto</vt:lpstr>
      <vt:lpstr>Calibri</vt:lpstr>
      <vt:lpstr>Lato</vt:lpstr>
      <vt:lpstr>Century Gothic</vt:lpstr>
      <vt:lpstr>Arial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Duncan</dc:creator>
  <cp:lastModifiedBy>Duncan</cp:lastModifiedBy>
  <cp:revision>2</cp:revision>
  <dcterms:modified xsi:type="dcterms:W3CDTF">2025-11-21T16:32:17Z</dcterms:modified>
</cp:coreProperties>
</file>